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3"/>
  </p:notesMasterIdLst>
  <p:handoutMasterIdLst>
    <p:handoutMasterId r:id="rId34"/>
  </p:handoutMasterIdLst>
  <p:sldIdLst>
    <p:sldId id="312" r:id="rId5"/>
    <p:sldId id="323" r:id="rId6"/>
    <p:sldId id="324" r:id="rId7"/>
    <p:sldId id="304" r:id="rId8"/>
    <p:sldId id="325" r:id="rId9"/>
    <p:sldId id="326" r:id="rId10"/>
    <p:sldId id="327" r:id="rId11"/>
    <p:sldId id="328" r:id="rId12"/>
    <p:sldId id="329" r:id="rId13"/>
    <p:sldId id="330" r:id="rId14"/>
    <p:sldId id="331" r:id="rId15"/>
    <p:sldId id="332" r:id="rId16"/>
    <p:sldId id="333" r:id="rId17"/>
    <p:sldId id="334" r:id="rId18"/>
    <p:sldId id="335" r:id="rId19"/>
    <p:sldId id="336" r:id="rId20"/>
    <p:sldId id="337" r:id="rId21"/>
    <p:sldId id="338" r:id="rId22"/>
    <p:sldId id="339" r:id="rId23"/>
    <p:sldId id="341" r:id="rId24"/>
    <p:sldId id="340" r:id="rId25"/>
    <p:sldId id="342" r:id="rId26"/>
    <p:sldId id="344" r:id="rId27"/>
    <p:sldId id="343" r:id="rId28"/>
    <p:sldId id="345" r:id="rId29"/>
    <p:sldId id="346" r:id="rId30"/>
    <p:sldId id="347" r:id="rId31"/>
    <p:sldId id="297" r:id="rId3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273" autoAdjust="0"/>
  </p:normalViewPr>
  <p:slideViewPr>
    <p:cSldViewPr snapToGrid="0" snapToObjects="1">
      <p:cViewPr varScale="1">
        <p:scale>
          <a:sx n="45" d="100"/>
          <a:sy n="45" d="100"/>
        </p:scale>
        <p:origin x="1496" y="52"/>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h Tuấn Nguyễn" userId="7129878a4909c009" providerId="LiveId" clId="{4C938E5E-6958-4127-8C2F-A6866D77C7A7}"/>
    <pc:docChg chg="modSld">
      <pc:chgData name="Anh Tuấn Nguyễn" userId="7129878a4909c009" providerId="LiveId" clId="{4C938E5E-6958-4127-8C2F-A6866D77C7A7}" dt="2024-05-28T02:11:41" v="3" actId="20577"/>
      <pc:docMkLst>
        <pc:docMk/>
      </pc:docMkLst>
      <pc:sldChg chg="modSp mod">
        <pc:chgData name="Anh Tuấn Nguyễn" userId="7129878a4909c009" providerId="LiveId" clId="{4C938E5E-6958-4127-8C2F-A6866D77C7A7}" dt="2024-05-28T02:11:20.980" v="1" actId="20577"/>
        <pc:sldMkLst>
          <pc:docMk/>
          <pc:sldMk cId="3913219759" sldId="304"/>
        </pc:sldMkLst>
        <pc:spChg chg="mod">
          <ac:chgData name="Anh Tuấn Nguyễn" userId="7129878a4909c009" providerId="LiveId" clId="{4C938E5E-6958-4127-8C2F-A6866D77C7A7}" dt="2024-05-28T02:11:20.980" v="1" actId="20577"/>
          <ac:spMkLst>
            <pc:docMk/>
            <pc:sldMk cId="3913219759" sldId="304"/>
            <ac:spMk id="3" creationId="{D4D22962-3C7F-E480-5C35-7F4860A098E1}"/>
          </ac:spMkLst>
        </pc:spChg>
      </pc:sldChg>
      <pc:sldChg chg="modSp mod">
        <pc:chgData name="Anh Tuấn Nguyễn" userId="7129878a4909c009" providerId="LiveId" clId="{4C938E5E-6958-4127-8C2F-A6866D77C7A7}" dt="2024-05-28T02:11:41" v="3" actId="20577"/>
        <pc:sldMkLst>
          <pc:docMk/>
          <pc:sldMk cId="1027202184" sldId="346"/>
        </pc:sldMkLst>
        <pc:spChg chg="mod">
          <ac:chgData name="Anh Tuấn Nguyễn" userId="7129878a4909c009" providerId="LiveId" clId="{4C938E5E-6958-4127-8C2F-A6866D77C7A7}" dt="2024-05-28T02:11:41" v="3" actId="20577"/>
          <ac:spMkLst>
            <pc:docMk/>
            <pc:sldMk cId="1027202184" sldId="346"/>
            <ac:spMk id="3" creationId="{86014E4E-7329-4E48-A562-9BCD32B6CA4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Em</a:t>
            </a:r>
            <a:r>
              <a:rPr lang="en-US" dirty="0"/>
              <a:t> </a:t>
            </a:r>
            <a:r>
              <a:rPr lang="en-US" dirty="0" err="1"/>
              <a:t>chào</a:t>
            </a:r>
            <a:r>
              <a:rPr lang="en-US" dirty="0"/>
              <a:t> </a:t>
            </a:r>
            <a:r>
              <a:rPr lang="en-US" dirty="0" err="1"/>
              <a:t>các</a:t>
            </a:r>
            <a:r>
              <a:rPr lang="en-US" dirty="0"/>
              <a:t> </a:t>
            </a:r>
            <a:r>
              <a:rPr lang="en-US" dirty="0" err="1"/>
              <a:t>thầy</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r>
              <a:rPr lang="en-US" dirty="0"/>
              <a:t> . Sau </a:t>
            </a:r>
            <a:r>
              <a:rPr lang="en-US" dirty="0" err="1"/>
              <a:t>đây</a:t>
            </a:r>
            <a:r>
              <a:rPr lang="en-US" dirty="0"/>
              <a:t> </a:t>
            </a:r>
            <a:r>
              <a:rPr lang="en-US" dirty="0" err="1"/>
              <a:t>em</a:t>
            </a:r>
            <a:r>
              <a:rPr lang="en-US" dirty="0"/>
              <a:t> </a:t>
            </a:r>
            <a:r>
              <a:rPr lang="en-US" dirty="0" err="1"/>
              <a:t>xin</a:t>
            </a:r>
            <a:r>
              <a:rPr lang="en-US" dirty="0"/>
              <a:t> </a:t>
            </a:r>
            <a:r>
              <a:rPr lang="en-US" dirty="0" err="1"/>
              <a:t>trình</a:t>
            </a:r>
            <a:r>
              <a:rPr lang="en-US" dirty="0"/>
              <a:t> </a:t>
            </a:r>
            <a:r>
              <a:rPr lang="en-US" dirty="0" err="1"/>
              <a:t>bày</a:t>
            </a:r>
            <a:r>
              <a:rPr lang="en-US" dirty="0"/>
              <a:t> </a:t>
            </a:r>
            <a:r>
              <a:rPr lang="en-US" dirty="0" err="1"/>
              <a:t>về</a:t>
            </a:r>
            <a:r>
              <a:rPr lang="en-US" dirty="0"/>
              <a:t> </a:t>
            </a:r>
            <a:r>
              <a:rPr lang="en-US" dirty="0" err="1"/>
              <a:t>đồ</a:t>
            </a:r>
            <a:r>
              <a:rPr lang="en-US" dirty="0"/>
              <a:t> </a:t>
            </a:r>
            <a:r>
              <a:rPr lang="en-US" dirty="0" err="1"/>
              <a:t>án</a:t>
            </a:r>
            <a:r>
              <a:rPr lang="en-US" dirty="0"/>
              <a:t> </a:t>
            </a:r>
            <a:r>
              <a:rPr lang="en-US" dirty="0" err="1"/>
              <a:t>tốt</a:t>
            </a:r>
            <a:r>
              <a:rPr lang="en-US" dirty="0"/>
              <a:t> </a:t>
            </a:r>
            <a:r>
              <a:rPr lang="en-US" dirty="0" err="1"/>
              <a:t>nghiệp</a:t>
            </a:r>
            <a:r>
              <a:rPr lang="en-US" dirty="0"/>
              <a:t> </a:t>
            </a:r>
            <a:r>
              <a:rPr lang="en-US" dirty="0" err="1"/>
              <a:t>của</a:t>
            </a:r>
            <a:r>
              <a:rPr lang="en-US" dirty="0"/>
              <a:t> </a:t>
            </a:r>
            <a:r>
              <a:rPr lang="en-US" dirty="0" err="1"/>
              <a:t>em</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chiếu</a:t>
            </a:r>
            <a:r>
              <a:rPr lang="en-US" dirty="0"/>
              <a:t> </a:t>
            </a:r>
            <a:r>
              <a:rPr lang="en-US" dirty="0" err="1"/>
              <a:t>sáng</a:t>
            </a:r>
            <a:r>
              <a:rPr lang="en-US" dirty="0"/>
              <a:t> </a:t>
            </a:r>
            <a:r>
              <a:rPr lang="en-US" dirty="0" err="1"/>
              <a:t>trong</a:t>
            </a:r>
            <a:r>
              <a:rPr lang="en-US" dirty="0"/>
              <a:t> </a:t>
            </a:r>
            <a:r>
              <a:rPr lang="en-US" dirty="0" err="1"/>
              <a:t>nhà</a:t>
            </a:r>
            <a:r>
              <a:rPr lang="en-US" dirty="0"/>
              <a:t> </a:t>
            </a:r>
            <a:r>
              <a:rPr lang="en-US" dirty="0" err="1"/>
              <a:t>sử</a:t>
            </a:r>
            <a:r>
              <a:rPr lang="en-US" dirty="0"/>
              <a:t> </a:t>
            </a:r>
            <a:r>
              <a:rPr lang="en-US" dirty="0" err="1"/>
              <a:t>dụng</a:t>
            </a:r>
            <a:r>
              <a:rPr lang="en-US" dirty="0"/>
              <a:t> </a:t>
            </a:r>
            <a:r>
              <a:rPr lang="en-US" dirty="0" err="1"/>
              <a:t>ánh</a:t>
            </a:r>
            <a:r>
              <a:rPr lang="en-US" dirty="0"/>
              <a:t> </a:t>
            </a:r>
            <a:r>
              <a:rPr lang="en-US" dirty="0" err="1"/>
              <a:t>sáng</a:t>
            </a:r>
            <a:r>
              <a:rPr lang="en-US" dirty="0"/>
              <a:t> </a:t>
            </a:r>
            <a:r>
              <a:rPr lang="en-US" dirty="0" err="1"/>
              <a:t>mặt</a:t>
            </a:r>
            <a:r>
              <a:rPr lang="en-US" dirty="0"/>
              <a:t> </a:t>
            </a:r>
            <a:r>
              <a:rPr lang="en-US" dirty="0" err="1"/>
              <a:t>trời</a:t>
            </a:r>
            <a:endParaRPr lang="en-GB"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Để</a:t>
            </a:r>
            <a:r>
              <a:rPr lang="en-US" dirty="0"/>
              <a:t> </a:t>
            </a:r>
            <a:r>
              <a:rPr lang="en-US" dirty="0" err="1"/>
              <a:t>theo</a:t>
            </a:r>
            <a:r>
              <a:rPr lang="en-US" dirty="0"/>
              <a:t> </a:t>
            </a:r>
            <a:r>
              <a:rPr lang="en-US" dirty="0" err="1"/>
              <a:t>dõi</a:t>
            </a:r>
            <a:r>
              <a:rPr lang="en-US" dirty="0"/>
              <a:t> </a:t>
            </a:r>
            <a:r>
              <a:rPr lang="en-US" dirty="0" err="1"/>
              <a:t>mặt</a:t>
            </a:r>
            <a:r>
              <a:rPr lang="en-US" dirty="0"/>
              <a:t> </a:t>
            </a:r>
            <a:r>
              <a:rPr lang="en-US" dirty="0" err="1"/>
              <a:t>trời</a:t>
            </a:r>
            <a:r>
              <a:rPr lang="en-US" dirty="0"/>
              <a:t> </a:t>
            </a:r>
            <a:r>
              <a:rPr lang="en-US" dirty="0" err="1"/>
              <a:t>tốt</a:t>
            </a:r>
            <a:r>
              <a:rPr lang="en-US" dirty="0"/>
              <a:t> </a:t>
            </a:r>
            <a:r>
              <a:rPr lang="en-US" dirty="0" err="1"/>
              <a:t>hơn</a:t>
            </a:r>
            <a:r>
              <a:rPr lang="en-US" dirty="0"/>
              <a:t> </a:t>
            </a:r>
            <a:r>
              <a:rPr lang="en-US" dirty="0" err="1"/>
              <a:t>chúng</a:t>
            </a:r>
            <a:r>
              <a:rPr lang="en-US" dirty="0"/>
              <a:t> ta </a:t>
            </a:r>
            <a:r>
              <a:rPr lang="en-US" dirty="0" err="1"/>
              <a:t>có</a:t>
            </a:r>
            <a:r>
              <a:rPr lang="en-US" dirty="0"/>
              <a:t> </a:t>
            </a:r>
            <a:r>
              <a:rPr lang="en-US" dirty="0" err="1"/>
              <a:t>thể</a:t>
            </a:r>
            <a:r>
              <a:rPr lang="en-US" dirty="0"/>
              <a:t> tang </a:t>
            </a:r>
            <a:r>
              <a:rPr lang="en-US" dirty="0" err="1"/>
              <a:t>tần</a:t>
            </a:r>
            <a:r>
              <a:rPr lang="en-US" dirty="0"/>
              <a:t> </a:t>
            </a:r>
            <a:r>
              <a:rPr lang="en-US" dirty="0" err="1"/>
              <a:t>xuất</a:t>
            </a:r>
            <a:r>
              <a:rPr lang="en-US" dirty="0"/>
              <a:t> quay </a:t>
            </a:r>
            <a:r>
              <a:rPr lang="en-US" dirty="0" err="1"/>
              <a:t>ví</a:t>
            </a:r>
            <a:r>
              <a:rPr lang="en-US" dirty="0"/>
              <a:t> </a:t>
            </a:r>
            <a:r>
              <a:rPr lang="en-US" dirty="0" err="1"/>
              <a:t>dụ</a:t>
            </a:r>
            <a:r>
              <a:rPr lang="en-US" dirty="0"/>
              <a:t> </a:t>
            </a:r>
            <a:r>
              <a:rPr lang="en-US" dirty="0" err="1"/>
              <a:t>hiện</a:t>
            </a:r>
            <a:r>
              <a:rPr lang="en-US" dirty="0"/>
              <a:t> </a:t>
            </a:r>
            <a:r>
              <a:rPr lang="en-US" dirty="0" err="1"/>
              <a:t>tại</a:t>
            </a:r>
            <a:r>
              <a:rPr lang="en-US" dirty="0"/>
              <a:t> </a:t>
            </a:r>
            <a:r>
              <a:rPr lang="en-US" dirty="0" err="1"/>
              <a:t>đang</a:t>
            </a:r>
            <a:r>
              <a:rPr lang="en-US" dirty="0"/>
              <a:t> </a:t>
            </a:r>
            <a:r>
              <a:rPr lang="en-US" dirty="0" err="1"/>
              <a:t>là</a:t>
            </a:r>
            <a:r>
              <a:rPr lang="en-US" dirty="0"/>
              <a:t> 1h quay 1 </a:t>
            </a:r>
            <a:r>
              <a:rPr lang="en-US" dirty="0" err="1"/>
              <a:t>lần</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tăng</a:t>
            </a:r>
            <a:r>
              <a:rPr lang="en-US" dirty="0"/>
              <a:t> </a:t>
            </a:r>
            <a:r>
              <a:rPr lang="en-US" dirty="0" err="1"/>
              <a:t>lên</a:t>
            </a:r>
            <a:r>
              <a:rPr lang="en-US" dirty="0"/>
              <a:t> 4 </a:t>
            </a:r>
            <a:r>
              <a:rPr lang="en-US" dirty="0" err="1"/>
              <a:t>lần</a:t>
            </a:r>
            <a:r>
              <a:rPr lang="en-US" dirty="0"/>
              <a:t> , 12 </a:t>
            </a:r>
            <a:r>
              <a:rPr lang="en-US" dirty="0" err="1"/>
              <a:t>lần</a:t>
            </a:r>
            <a:r>
              <a:rPr lang="en-US" dirty="0"/>
              <a:t> , 60 </a:t>
            </a:r>
            <a:r>
              <a:rPr lang="en-US" dirty="0" err="1"/>
              <a:t>lần</a:t>
            </a:r>
            <a:r>
              <a:rPr lang="en-US" dirty="0"/>
              <a:t> </a:t>
            </a:r>
            <a:r>
              <a:rPr lang="en-US" dirty="0" err="1"/>
              <a:t>trên</a:t>
            </a:r>
            <a:r>
              <a:rPr lang="en-US" dirty="0"/>
              <a:t> 1h </a:t>
            </a:r>
            <a:endParaRPr lang="en-GB" dirty="0"/>
          </a:p>
          <a:p>
            <a:endParaRPr lang="en-GB" dirty="0"/>
          </a:p>
        </p:txBody>
      </p:sp>
    </p:spTree>
    <p:extLst>
      <p:ext uri="{BB962C8B-B14F-4D97-AF65-F5344CB8AC3E}">
        <p14:creationId xmlns:p14="http://schemas.microsoft.com/office/powerpoint/2010/main" val="751960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err="1"/>
              <a:t>Phần</a:t>
            </a:r>
            <a:r>
              <a:rPr lang="en-US" dirty="0"/>
              <a:t> </a:t>
            </a:r>
            <a:r>
              <a:rPr lang="en-US" dirty="0" err="1"/>
              <a:t>quang</a:t>
            </a:r>
            <a:r>
              <a:rPr lang="en-US" dirty="0"/>
              <a:t> : </a:t>
            </a:r>
            <a:r>
              <a:rPr lang="en-US" dirty="0" err="1"/>
              <a:t>em</a:t>
            </a:r>
            <a:r>
              <a:rPr lang="en-US" dirty="0"/>
              <a:t> </a:t>
            </a:r>
            <a:r>
              <a:rPr lang="en-US" dirty="0" err="1"/>
              <a:t>sẽ</a:t>
            </a:r>
            <a:r>
              <a:rPr lang="en-US" dirty="0"/>
              <a:t> </a:t>
            </a:r>
            <a:r>
              <a:rPr lang="en-US" dirty="0" err="1"/>
              <a:t>sử</a:t>
            </a:r>
            <a:r>
              <a:rPr lang="en-US" dirty="0"/>
              <a:t> </a:t>
            </a:r>
            <a:r>
              <a:rPr lang="en-US" dirty="0" err="1"/>
              <a:t>dụng</a:t>
            </a:r>
            <a:r>
              <a:rPr lang="en-US" dirty="0"/>
              <a:t> </a:t>
            </a:r>
            <a:r>
              <a:rPr lang="en-US" dirty="0" err="1"/>
              <a:t>thấu</a:t>
            </a:r>
            <a:r>
              <a:rPr lang="en-US" dirty="0"/>
              <a:t> </a:t>
            </a:r>
            <a:r>
              <a:rPr lang="en-US" dirty="0" err="1"/>
              <a:t>kính</a:t>
            </a:r>
            <a:r>
              <a:rPr lang="en-US" dirty="0"/>
              <a:t> , </a:t>
            </a:r>
            <a:r>
              <a:rPr lang="en-US" dirty="0" err="1"/>
              <a:t>sợi</a:t>
            </a:r>
            <a:r>
              <a:rPr lang="en-US" dirty="0"/>
              <a:t> </a:t>
            </a:r>
            <a:r>
              <a:rPr lang="en-US" dirty="0" err="1"/>
              <a:t>quang</a:t>
            </a:r>
            <a:r>
              <a:rPr lang="en-US" dirty="0"/>
              <a:t> , </a:t>
            </a:r>
            <a:r>
              <a:rPr lang="en-US" dirty="0" err="1"/>
              <a:t>phụ</a:t>
            </a:r>
            <a:r>
              <a:rPr lang="en-US" dirty="0"/>
              <a:t> </a:t>
            </a:r>
            <a:r>
              <a:rPr lang="en-US" dirty="0" err="1"/>
              <a:t>kiện</a:t>
            </a:r>
            <a:r>
              <a:rPr lang="en-US" dirty="0"/>
              <a:t> </a:t>
            </a:r>
            <a:r>
              <a:rPr lang="en-US" dirty="0" err="1"/>
              <a:t>chiếu</a:t>
            </a:r>
            <a:r>
              <a:rPr lang="en-US" dirty="0"/>
              <a:t> </a:t>
            </a:r>
            <a:r>
              <a:rPr lang="en-US" dirty="0" err="1"/>
              <a:t>sáng</a:t>
            </a:r>
            <a:r>
              <a:rPr lang="en-US" dirty="0"/>
              <a:t> .</a:t>
            </a:r>
          </a:p>
          <a:p>
            <a:r>
              <a:rPr lang="en-US" dirty="0" err="1"/>
              <a:t>em</a:t>
            </a:r>
            <a:r>
              <a:rPr lang="vi-VN" dirty="0"/>
              <a:t> sử dụng một hệ thống iot để </a:t>
            </a:r>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vi-VN" dirty="0"/>
              <a:t>điều khiển</a:t>
            </a:r>
            <a:endParaRPr lang="en-GB" dirty="0"/>
          </a:p>
          <a:p>
            <a:endParaRPr lang="en-GB" dirty="0"/>
          </a:p>
        </p:txBody>
      </p:sp>
    </p:spTree>
    <p:extLst>
      <p:ext uri="{BB962C8B-B14F-4D97-AF65-F5344CB8AC3E}">
        <p14:creationId xmlns:p14="http://schemas.microsoft.com/office/powerpoint/2010/main" val="1414011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Phần</a:t>
            </a:r>
            <a:r>
              <a:rPr lang="en-US" dirty="0"/>
              <a:t> </a:t>
            </a:r>
            <a:r>
              <a:rPr lang="en-US" dirty="0" err="1"/>
              <a:t>cơ</a:t>
            </a:r>
            <a:r>
              <a:rPr lang="en-US" dirty="0"/>
              <a:t> : </a:t>
            </a:r>
            <a:r>
              <a:rPr lang="en-US" dirty="0" err="1"/>
              <a:t>Em</a:t>
            </a:r>
            <a:r>
              <a:rPr lang="en-US" dirty="0"/>
              <a:t> </a:t>
            </a:r>
            <a:r>
              <a:rPr lang="en-US" dirty="0" err="1"/>
              <a:t>sử</a:t>
            </a:r>
            <a:r>
              <a:rPr lang="en-US" dirty="0"/>
              <a:t> </a:t>
            </a:r>
            <a:r>
              <a:rPr lang="en-US" dirty="0" err="1"/>
              <a:t>dụng</a:t>
            </a:r>
            <a:r>
              <a:rPr lang="en-US" dirty="0"/>
              <a:t> </a:t>
            </a:r>
            <a:r>
              <a:rPr lang="en-US" dirty="0" err="1"/>
              <a:t>một</a:t>
            </a:r>
            <a:r>
              <a:rPr lang="en-US" dirty="0"/>
              <a:t> </a:t>
            </a:r>
            <a:r>
              <a:rPr lang="en-US" dirty="0" err="1"/>
              <a:t>mạch</a:t>
            </a:r>
            <a:r>
              <a:rPr lang="en-US" dirty="0"/>
              <a:t> </a:t>
            </a:r>
            <a:r>
              <a:rPr lang="en-US" dirty="0" err="1"/>
              <a:t>hạ</a:t>
            </a:r>
            <a:r>
              <a:rPr lang="en-US" dirty="0"/>
              <a:t> </a:t>
            </a:r>
            <a:r>
              <a:rPr lang="en-US" dirty="0" err="1"/>
              <a:t>áp</a:t>
            </a:r>
            <a:r>
              <a:rPr lang="en-US" dirty="0"/>
              <a:t> </a:t>
            </a:r>
            <a:r>
              <a:rPr lang="en-US" dirty="0" err="1"/>
              <a:t>từ</a:t>
            </a:r>
            <a:r>
              <a:rPr lang="en-US" dirty="0"/>
              <a:t> 9v </a:t>
            </a:r>
            <a:r>
              <a:rPr lang="en-US" dirty="0" err="1"/>
              <a:t>xuống</a:t>
            </a:r>
            <a:r>
              <a:rPr lang="en-US" dirty="0"/>
              <a:t> 5v </a:t>
            </a:r>
            <a:r>
              <a:rPr lang="en-US" dirty="0" err="1"/>
              <a:t>để</a:t>
            </a:r>
            <a:r>
              <a:rPr lang="en-US" dirty="0"/>
              <a:t> </a:t>
            </a:r>
            <a:r>
              <a:rPr lang="en-US" dirty="0" err="1"/>
              <a:t>cấp</a:t>
            </a:r>
            <a:r>
              <a:rPr lang="en-US" dirty="0"/>
              <a:t> </a:t>
            </a:r>
            <a:r>
              <a:rPr lang="en-US" dirty="0" err="1"/>
              <a:t>nguồn</a:t>
            </a:r>
            <a:r>
              <a:rPr lang="en-US" dirty="0"/>
              <a:t> </a:t>
            </a:r>
            <a:r>
              <a:rPr lang="en-US" dirty="0" err="1"/>
              <a:t>cho</a:t>
            </a:r>
            <a:r>
              <a:rPr lang="en-US" dirty="0"/>
              <a:t> </a:t>
            </a:r>
            <a:r>
              <a:rPr lang="en-US" dirty="0" err="1"/>
              <a:t>cả</a:t>
            </a:r>
            <a:r>
              <a:rPr lang="en-US" dirty="0"/>
              <a:t> esp8266 </a:t>
            </a:r>
            <a:r>
              <a:rPr lang="en-US" dirty="0" err="1"/>
              <a:t>và</a:t>
            </a:r>
            <a:r>
              <a:rPr lang="en-US" dirty="0"/>
              <a:t> servo. </a:t>
            </a:r>
            <a:r>
              <a:rPr lang="en-US" dirty="0" err="1"/>
              <a:t>Sử</a:t>
            </a:r>
            <a:r>
              <a:rPr lang="en-US" dirty="0"/>
              <a:t> </a:t>
            </a:r>
            <a:r>
              <a:rPr lang="en-US" dirty="0" err="1"/>
              <a:t>dụng</a:t>
            </a:r>
            <a:r>
              <a:rPr lang="en-US" dirty="0"/>
              <a:t> </a:t>
            </a:r>
            <a:r>
              <a:rPr lang="en-US" dirty="0" err="1"/>
              <a:t>chân</a:t>
            </a:r>
            <a:r>
              <a:rPr lang="en-US" dirty="0"/>
              <a:t> digital </a:t>
            </a:r>
            <a:r>
              <a:rPr lang="en-US" dirty="0" err="1"/>
              <a:t>trên</a:t>
            </a:r>
            <a:r>
              <a:rPr lang="en-US" dirty="0"/>
              <a:t> esp8266 </a:t>
            </a:r>
            <a:r>
              <a:rPr lang="en-US" dirty="0" err="1"/>
              <a:t>để</a:t>
            </a:r>
            <a:r>
              <a:rPr lang="en-US" dirty="0"/>
              <a:t> </a:t>
            </a:r>
            <a:r>
              <a:rPr lang="en-US" dirty="0" err="1"/>
              <a:t>điều</a:t>
            </a:r>
            <a:r>
              <a:rPr lang="en-US" dirty="0"/>
              <a:t> </a:t>
            </a:r>
            <a:r>
              <a:rPr lang="en-US" dirty="0" err="1"/>
              <a:t>khiển</a:t>
            </a:r>
            <a:r>
              <a:rPr lang="en-US" dirty="0"/>
              <a:t> servo</a:t>
            </a:r>
            <a:endParaRPr lang="en-GB" dirty="0"/>
          </a:p>
          <a:p>
            <a:endParaRPr lang="en-GB" dirty="0"/>
          </a:p>
        </p:txBody>
      </p:sp>
    </p:spTree>
    <p:extLst>
      <p:ext uri="{BB962C8B-B14F-4D97-AF65-F5344CB8AC3E}">
        <p14:creationId xmlns:p14="http://schemas.microsoft.com/office/powerpoint/2010/main" val="3938122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err="1"/>
              <a:t>Hệ</a:t>
            </a:r>
            <a:r>
              <a:rPr lang="en-US" dirty="0"/>
              <a:t> </a:t>
            </a:r>
            <a:r>
              <a:rPr lang="en-US" dirty="0" err="1"/>
              <a:t>thống</a:t>
            </a:r>
            <a:r>
              <a:rPr lang="en-US" dirty="0"/>
              <a:t> </a:t>
            </a:r>
            <a:r>
              <a:rPr lang="en-US" dirty="0" err="1"/>
              <a:t>cao</a:t>
            </a:r>
            <a:r>
              <a:rPr lang="en-US" dirty="0"/>
              <a:t> </a:t>
            </a:r>
            <a:r>
              <a:rPr lang="en-US" dirty="0" err="1"/>
              <a:t>khoảng</a:t>
            </a:r>
            <a:r>
              <a:rPr lang="en-US" dirty="0"/>
              <a:t> 70 cm </a:t>
            </a:r>
          </a:p>
          <a:p>
            <a:r>
              <a:rPr lang="en-US" dirty="0" err="1"/>
              <a:t>Bề</a:t>
            </a:r>
            <a:r>
              <a:rPr lang="en-US" dirty="0"/>
              <a:t> </a:t>
            </a:r>
            <a:r>
              <a:rPr lang="en-US" dirty="0" err="1"/>
              <a:t>mặt</a:t>
            </a:r>
            <a:r>
              <a:rPr lang="en-US" dirty="0"/>
              <a:t> </a:t>
            </a:r>
            <a:r>
              <a:rPr lang="en-US" dirty="0" err="1"/>
              <a:t>thu</a:t>
            </a:r>
            <a:r>
              <a:rPr lang="en-US" dirty="0"/>
              <a:t> </a:t>
            </a:r>
            <a:r>
              <a:rPr lang="en-US" dirty="0" err="1"/>
              <a:t>ánh</a:t>
            </a:r>
            <a:r>
              <a:rPr lang="en-US" dirty="0"/>
              <a:t> </a:t>
            </a:r>
            <a:r>
              <a:rPr lang="en-US" dirty="0" err="1"/>
              <a:t>sáng</a:t>
            </a:r>
            <a:r>
              <a:rPr lang="en-US" dirty="0"/>
              <a:t> </a:t>
            </a:r>
            <a:r>
              <a:rPr lang="en-US" dirty="0" err="1"/>
              <a:t>có</a:t>
            </a:r>
            <a:r>
              <a:rPr lang="en-US" dirty="0"/>
              <a:t> </a:t>
            </a:r>
            <a:r>
              <a:rPr lang="en-US" dirty="0" err="1"/>
              <a:t>kích</a:t>
            </a:r>
            <a:r>
              <a:rPr lang="en-US" dirty="0"/>
              <a:t> </a:t>
            </a:r>
            <a:r>
              <a:rPr lang="en-US" dirty="0" err="1"/>
              <a:t>thước</a:t>
            </a:r>
            <a:r>
              <a:rPr lang="en-US" dirty="0"/>
              <a:t> 33.5 x 33.5cm </a:t>
            </a:r>
            <a:r>
              <a:rPr lang="en-US" dirty="0" err="1"/>
              <a:t>gồm</a:t>
            </a:r>
            <a:r>
              <a:rPr lang="en-US" dirty="0"/>
              <a:t> 9 </a:t>
            </a:r>
            <a:r>
              <a:rPr lang="en-US" dirty="0" err="1"/>
              <a:t>thấu</a:t>
            </a:r>
            <a:r>
              <a:rPr lang="en-US" dirty="0"/>
              <a:t> </a:t>
            </a:r>
            <a:r>
              <a:rPr lang="en-US" dirty="0" err="1"/>
              <a:t>kính</a:t>
            </a:r>
            <a:r>
              <a:rPr lang="en-US" dirty="0"/>
              <a:t> Fresnel</a:t>
            </a:r>
            <a:endParaRPr lang="en-GB" dirty="0"/>
          </a:p>
          <a:p>
            <a:endParaRPr lang="en-GB" dirty="0"/>
          </a:p>
        </p:txBody>
      </p:sp>
    </p:spTree>
    <p:extLst>
      <p:ext uri="{BB962C8B-B14F-4D97-AF65-F5344CB8AC3E}">
        <p14:creationId xmlns:p14="http://schemas.microsoft.com/office/powerpoint/2010/main" val="3616655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Nền</a:t>
            </a:r>
            <a:r>
              <a:rPr lang="en-US" dirty="0"/>
              <a:t> </a:t>
            </a:r>
            <a:r>
              <a:rPr lang="en-US" dirty="0" err="1"/>
              <a:t>tảng</a:t>
            </a:r>
            <a:r>
              <a:rPr lang="en-US" dirty="0"/>
              <a:t> </a:t>
            </a:r>
            <a:r>
              <a:rPr lang="en-US" dirty="0" err="1"/>
              <a:t>iot</a:t>
            </a:r>
            <a:r>
              <a:rPr lang="en-US" dirty="0"/>
              <a:t> </a:t>
            </a:r>
            <a:r>
              <a:rPr lang="en-US" dirty="0" err="1"/>
              <a:t>em</a:t>
            </a:r>
            <a:r>
              <a:rPr lang="en-US" dirty="0"/>
              <a:t> </a:t>
            </a:r>
            <a:r>
              <a:rPr lang="en-US" dirty="0" err="1"/>
              <a:t>sử</a:t>
            </a:r>
            <a:r>
              <a:rPr lang="en-US" dirty="0"/>
              <a:t> </a:t>
            </a:r>
            <a:r>
              <a:rPr lang="en-US" dirty="0" err="1"/>
              <a:t>dụng</a:t>
            </a:r>
            <a:r>
              <a:rPr lang="en-US" dirty="0"/>
              <a:t> </a:t>
            </a:r>
            <a:r>
              <a:rPr lang="en-US" dirty="0" err="1"/>
              <a:t>là</a:t>
            </a:r>
            <a:r>
              <a:rPr lang="en-US" dirty="0"/>
              <a:t> </a:t>
            </a:r>
            <a:r>
              <a:rPr lang="en-US" dirty="0" err="1"/>
              <a:t>blynk</a:t>
            </a:r>
            <a:r>
              <a:rPr lang="en-US" dirty="0"/>
              <a:t> . </a:t>
            </a:r>
            <a:r>
              <a:rPr lang="en-US" dirty="0" err="1"/>
              <a:t>Nền</a:t>
            </a:r>
            <a:r>
              <a:rPr lang="en-US" dirty="0"/>
              <a:t> </a:t>
            </a:r>
            <a:r>
              <a:rPr lang="en-US" dirty="0" err="1"/>
              <a:t>tảng</a:t>
            </a:r>
            <a:r>
              <a:rPr lang="en-US" dirty="0"/>
              <a:t> </a:t>
            </a:r>
            <a:r>
              <a:rPr lang="en-US" dirty="0" err="1"/>
              <a:t>này</a:t>
            </a:r>
            <a:r>
              <a:rPr lang="en-US" dirty="0"/>
              <a:t> </a:t>
            </a:r>
            <a:r>
              <a:rPr lang="en-US" dirty="0" err="1"/>
              <a:t>giúp</a:t>
            </a:r>
            <a:r>
              <a:rPr lang="en-US" dirty="0"/>
              <a:t> </a:t>
            </a:r>
            <a:r>
              <a:rPr lang="en-US" dirty="0" err="1"/>
              <a:t>điều</a:t>
            </a:r>
            <a:r>
              <a:rPr lang="en-US" dirty="0"/>
              <a:t> </a:t>
            </a:r>
            <a:r>
              <a:rPr lang="en-US" dirty="0" err="1"/>
              <a:t>khiển</a:t>
            </a:r>
            <a:r>
              <a:rPr lang="en-US" dirty="0"/>
              <a:t> </a:t>
            </a:r>
            <a:r>
              <a:rPr lang="en-US" dirty="0" err="1"/>
              <a:t>hệ</a:t>
            </a:r>
            <a:r>
              <a:rPr lang="en-US" dirty="0"/>
              <a:t> </a:t>
            </a:r>
            <a:r>
              <a:rPr lang="en-US" dirty="0" err="1"/>
              <a:t>thống</a:t>
            </a:r>
            <a:r>
              <a:rPr lang="en-US" dirty="0"/>
              <a:t> </a:t>
            </a:r>
            <a:r>
              <a:rPr lang="en-US" dirty="0" err="1"/>
              <a:t>cả</a:t>
            </a:r>
            <a:r>
              <a:rPr lang="en-US" dirty="0"/>
              <a:t> </a:t>
            </a:r>
            <a:r>
              <a:rPr lang="en-US" dirty="0" err="1"/>
              <a:t>trên</a:t>
            </a:r>
            <a:r>
              <a:rPr lang="en-US" dirty="0"/>
              <a:t> </a:t>
            </a:r>
            <a:r>
              <a:rPr lang="en-US" dirty="0" err="1"/>
              <a:t>máy</a:t>
            </a:r>
            <a:r>
              <a:rPr lang="en-US" dirty="0"/>
              <a:t> </a:t>
            </a:r>
            <a:r>
              <a:rPr lang="en-US" dirty="0" err="1"/>
              <a:t>tính</a:t>
            </a:r>
            <a:r>
              <a:rPr lang="en-US" dirty="0"/>
              <a:t> </a:t>
            </a:r>
            <a:r>
              <a:rPr lang="en-US" dirty="0" err="1"/>
              <a:t>và</a:t>
            </a:r>
            <a:r>
              <a:rPr lang="en-US" dirty="0"/>
              <a:t> </a:t>
            </a:r>
            <a:r>
              <a:rPr lang="en-US" dirty="0" err="1"/>
              <a:t>điện</a:t>
            </a:r>
            <a:r>
              <a:rPr lang="en-US" dirty="0"/>
              <a:t> </a:t>
            </a:r>
            <a:r>
              <a:rPr lang="en-US" dirty="0" err="1"/>
              <a:t>thoại</a:t>
            </a:r>
            <a:r>
              <a:rPr lang="en-US" dirty="0"/>
              <a:t> </a:t>
            </a:r>
            <a:endParaRPr lang="en-GB" dirty="0"/>
          </a:p>
          <a:p>
            <a:endParaRPr lang="en-GB" dirty="0"/>
          </a:p>
        </p:txBody>
      </p:sp>
    </p:spTree>
    <p:extLst>
      <p:ext uri="{BB962C8B-B14F-4D97-AF65-F5344CB8AC3E}">
        <p14:creationId xmlns:p14="http://schemas.microsoft.com/office/powerpoint/2010/main" val="104094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err="1"/>
              <a:t>Đầu</a:t>
            </a:r>
            <a:r>
              <a:rPr lang="en-US" dirty="0"/>
              <a:t> </a:t>
            </a:r>
            <a:r>
              <a:rPr lang="en-US" dirty="0" err="1"/>
              <a:t>tiên</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kết</a:t>
            </a:r>
            <a:r>
              <a:rPr lang="en-US" dirty="0"/>
              <a:t> </a:t>
            </a:r>
            <a:r>
              <a:rPr lang="en-US" dirty="0" err="1"/>
              <a:t>nối</a:t>
            </a:r>
            <a:r>
              <a:rPr lang="en-US" dirty="0"/>
              <a:t> </a:t>
            </a:r>
            <a:r>
              <a:rPr lang="en-US" dirty="0" err="1"/>
              <a:t>đến</a:t>
            </a:r>
            <a:r>
              <a:rPr lang="en-US" dirty="0"/>
              <a:t> </a:t>
            </a:r>
            <a:r>
              <a:rPr lang="en-US" dirty="0" err="1"/>
              <a:t>blynk</a:t>
            </a:r>
            <a:r>
              <a:rPr lang="en-US" dirty="0"/>
              <a:t> </a:t>
            </a:r>
            <a:r>
              <a:rPr lang="en-US" dirty="0" err="1"/>
              <a:t>sau</a:t>
            </a:r>
            <a:r>
              <a:rPr lang="en-US" dirty="0"/>
              <a:t> </a:t>
            </a:r>
            <a:r>
              <a:rPr lang="en-US" dirty="0" err="1"/>
              <a:t>đó</a:t>
            </a:r>
            <a:r>
              <a:rPr lang="en-US" dirty="0"/>
              <a:t> </a:t>
            </a:r>
            <a:r>
              <a:rPr lang="en-US" dirty="0" err="1"/>
              <a:t>chúng</a:t>
            </a:r>
            <a:r>
              <a:rPr lang="en-US" dirty="0"/>
              <a:t> ta </a:t>
            </a:r>
            <a:r>
              <a:rPr lang="en-US" dirty="0" err="1"/>
              <a:t>sẽ</a:t>
            </a:r>
            <a:r>
              <a:rPr lang="en-US" dirty="0"/>
              <a:t> </a:t>
            </a:r>
            <a:r>
              <a:rPr lang="en-US" dirty="0" err="1"/>
              <a:t>chọn</a:t>
            </a:r>
            <a:r>
              <a:rPr lang="en-US" dirty="0"/>
              <a:t> </a:t>
            </a:r>
            <a:r>
              <a:rPr lang="en-US" dirty="0" err="1"/>
              <a:t>chế</a:t>
            </a:r>
            <a:r>
              <a:rPr lang="en-US" dirty="0"/>
              <a:t> </a:t>
            </a:r>
            <a:r>
              <a:rPr lang="en-US" dirty="0" err="1"/>
              <a:t>độ</a:t>
            </a:r>
            <a:r>
              <a:rPr lang="en-US" dirty="0"/>
              <a:t> </a:t>
            </a:r>
            <a:r>
              <a:rPr lang="en-US" dirty="0" err="1"/>
              <a:t>hoạt</a:t>
            </a:r>
            <a:r>
              <a:rPr lang="en-US" dirty="0"/>
              <a:t> </a:t>
            </a:r>
            <a:r>
              <a:rPr lang="en-US" dirty="0" err="1"/>
              <a:t>động</a:t>
            </a:r>
            <a:r>
              <a:rPr lang="en-US" dirty="0"/>
              <a:t> </a:t>
            </a:r>
            <a:r>
              <a:rPr lang="en-US" dirty="0" err="1"/>
              <a:t>cho</a:t>
            </a:r>
            <a:r>
              <a:rPr lang="en-US" dirty="0"/>
              <a:t> </a:t>
            </a:r>
            <a:r>
              <a:rPr lang="en-US" dirty="0" err="1"/>
              <a:t>hệ</a:t>
            </a:r>
            <a:r>
              <a:rPr lang="en-US" dirty="0"/>
              <a:t> </a:t>
            </a:r>
            <a:r>
              <a:rPr lang="en-US" dirty="0" err="1"/>
              <a:t>thống</a:t>
            </a:r>
            <a:r>
              <a:rPr lang="en-US" dirty="0"/>
              <a:t> . </a:t>
            </a:r>
            <a:r>
              <a:rPr lang="en-US" dirty="0" err="1"/>
              <a:t>Chế</a:t>
            </a:r>
            <a:r>
              <a:rPr lang="en-US" dirty="0"/>
              <a:t> </a:t>
            </a:r>
            <a:r>
              <a:rPr lang="en-US" dirty="0" err="1"/>
              <a:t>độ</a:t>
            </a:r>
            <a:r>
              <a:rPr lang="en-US" dirty="0"/>
              <a:t> </a:t>
            </a:r>
            <a:r>
              <a:rPr lang="en-US" dirty="0" err="1"/>
              <a:t>mặc</a:t>
            </a:r>
            <a:r>
              <a:rPr lang="en-US" dirty="0"/>
              <a:t> </a:t>
            </a:r>
            <a:r>
              <a:rPr lang="en-US" dirty="0" err="1"/>
              <a:t>định</a:t>
            </a:r>
            <a:r>
              <a:rPr lang="en-US" dirty="0"/>
              <a:t> </a:t>
            </a:r>
            <a:r>
              <a:rPr lang="en-US" dirty="0" err="1"/>
              <a:t>là</a:t>
            </a:r>
            <a:r>
              <a:rPr lang="en-US" dirty="0"/>
              <a:t> </a:t>
            </a:r>
            <a:r>
              <a:rPr lang="en-US" dirty="0" err="1"/>
              <a:t>thủ</a:t>
            </a:r>
            <a:r>
              <a:rPr lang="en-US" dirty="0"/>
              <a:t> </a:t>
            </a:r>
            <a:r>
              <a:rPr lang="en-US" dirty="0" err="1"/>
              <a:t>công</a:t>
            </a:r>
            <a:r>
              <a:rPr lang="en-US" dirty="0"/>
              <a:t> </a:t>
            </a:r>
            <a:r>
              <a:rPr lang="en-US" dirty="0" err="1"/>
              <a:t>chế</a:t>
            </a:r>
            <a:r>
              <a:rPr lang="en-US" dirty="0"/>
              <a:t> </a:t>
            </a:r>
            <a:r>
              <a:rPr lang="en-US" dirty="0" err="1"/>
              <a:t>độ</a:t>
            </a:r>
            <a:r>
              <a:rPr lang="en-US" dirty="0"/>
              <a:t> </a:t>
            </a:r>
            <a:r>
              <a:rPr lang="en-US" dirty="0" err="1"/>
              <a:t>thủ</a:t>
            </a:r>
            <a:r>
              <a:rPr lang="en-US" dirty="0"/>
              <a:t> </a:t>
            </a:r>
            <a:r>
              <a:rPr lang="en-US" dirty="0" err="1"/>
              <a:t>công</a:t>
            </a:r>
            <a:r>
              <a:rPr lang="en-US" dirty="0"/>
              <a:t> </a:t>
            </a:r>
            <a:r>
              <a:rPr lang="en-US" dirty="0" err="1"/>
              <a:t>chúng</a:t>
            </a:r>
            <a:r>
              <a:rPr lang="en-US" dirty="0"/>
              <a:t> ta </a:t>
            </a:r>
            <a:r>
              <a:rPr lang="en-US" dirty="0" err="1"/>
              <a:t>sử</a:t>
            </a:r>
            <a:r>
              <a:rPr lang="en-US" dirty="0"/>
              <a:t> </a:t>
            </a:r>
            <a:r>
              <a:rPr lang="en-US" dirty="0" err="1"/>
              <a:t>dụng</a:t>
            </a:r>
            <a:r>
              <a:rPr lang="en-US" dirty="0"/>
              <a:t> </a:t>
            </a:r>
            <a:r>
              <a:rPr lang="en-US" dirty="0" err="1"/>
              <a:t>một</a:t>
            </a:r>
            <a:r>
              <a:rPr lang="en-US" dirty="0"/>
              <a:t> </a:t>
            </a:r>
            <a:r>
              <a:rPr lang="en-US" dirty="0" err="1"/>
              <a:t>thanh</a:t>
            </a:r>
            <a:r>
              <a:rPr lang="en-US" dirty="0"/>
              <a:t> </a:t>
            </a:r>
            <a:r>
              <a:rPr lang="en-US" dirty="0" err="1"/>
              <a:t>trượt</a:t>
            </a:r>
            <a:r>
              <a:rPr lang="en-US" dirty="0"/>
              <a:t> </a:t>
            </a:r>
            <a:r>
              <a:rPr lang="en-US" dirty="0" err="1"/>
              <a:t>đề</a:t>
            </a:r>
            <a:r>
              <a:rPr lang="en-US" dirty="0"/>
              <a:t> </a:t>
            </a:r>
            <a:r>
              <a:rPr lang="en-US" dirty="0" err="1"/>
              <a:t>điều</a:t>
            </a:r>
            <a:r>
              <a:rPr lang="en-US" dirty="0"/>
              <a:t> </a:t>
            </a:r>
            <a:r>
              <a:rPr lang="en-US" dirty="0" err="1"/>
              <a:t>chỉnh</a:t>
            </a:r>
            <a:r>
              <a:rPr lang="en-US" dirty="0"/>
              <a:t> </a:t>
            </a:r>
            <a:r>
              <a:rPr lang="en-US" dirty="0" err="1"/>
              <a:t>góc</a:t>
            </a:r>
            <a:r>
              <a:rPr lang="en-US" dirty="0"/>
              <a:t> </a:t>
            </a:r>
            <a:r>
              <a:rPr lang="en-US" dirty="0" err="1"/>
              <a:t>độ</a:t>
            </a:r>
            <a:r>
              <a:rPr lang="en-US" dirty="0"/>
              <a:t> . </a:t>
            </a:r>
            <a:r>
              <a:rPr lang="en-US" dirty="0" err="1"/>
              <a:t>Còn</a:t>
            </a:r>
            <a:r>
              <a:rPr lang="en-US" dirty="0"/>
              <a:t> </a:t>
            </a:r>
            <a:r>
              <a:rPr lang="en-US" dirty="0" err="1"/>
              <a:t>chế</a:t>
            </a:r>
            <a:r>
              <a:rPr lang="en-US" dirty="0"/>
              <a:t> </a:t>
            </a:r>
            <a:r>
              <a:rPr lang="en-US" dirty="0" err="1"/>
              <a:t>độ</a:t>
            </a:r>
            <a:r>
              <a:rPr lang="en-US" dirty="0"/>
              <a:t> </a:t>
            </a:r>
            <a:r>
              <a:rPr lang="en-US" dirty="0" err="1"/>
              <a:t>tự</a:t>
            </a:r>
            <a:r>
              <a:rPr lang="en-US" dirty="0"/>
              <a:t> </a:t>
            </a:r>
            <a:r>
              <a:rPr lang="en-US" dirty="0" err="1"/>
              <a:t>động</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lấy</a:t>
            </a:r>
            <a:r>
              <a:rPr lang="en-US" dirty="0"/>
              <a:t> </a:t>
            </a:r>
            <a:r>
              <a:rPr lang="en-US" dirty="0" err="1"/>
              <a:t>giá</a:t>
            </a:r>
            <a:r>
              <a:rPr lang="en-US" dirty="0"/>
              <a:t> </a:t>
            </a:r>
            <a:r>
              <a:rPr lang="en-US" dirty="0" err="1"/>
              <a:t>trị</a:t>
            </a:r>
            <a:r>
              <a:rPr lang="en-US" dirty="0"/>
              <a:t> </a:t>
            </a:r>
            <a:r>
              <a:rPr lang="en-US" dirty="0" err="1"/>
              <a:t>thời</a:t>
            </a:r>
            <a:r>
              <a:rPr lang="en-US" dirty="0"/>
              <a:t> </a:t>
            </a:r>
            <a:r>
              <a:rPr lang="en-US" dirty="0" err="1"/>
              <a:t>gian</a:t>
            </a:r>
            <a:r>
              <a:rPr lang="en-US" dirty="0"/>
              <a:t> </a:t>
            </a:r>
            <a:r>
              <a:rPr lang="en-US" dirty="0" err="1"/>
              <a:t>hiện</a:t>
            </a:r>
            <a:r>
              <a:rPr lang="en-US" dirty="0"/>
              <a:t> </a:t>
            </a:r>
            <a:r>
              <a:rPr lang="en-US" dirty="0" err="1"/>
              <a:t>tại</a:t>
            </a:r>
            <a:r>
              <a:rPr lang="en-US" dirty="0"/>
              <a:t> </a:t>
            </a:r>
            <a:r>
              <a:rPr lang="en-US" dirty="0" err="1"/>
              <a:t>trên</a:t>
            </a:r>
            <a:r>
              <a:rPr lang="en-US" dirty="0"/>
              <a:t> internet </a:t>
            </a:r>
            <a:r>
              <a:rPr lang="en-US" dirty="0" err="1"/>
              <a:t>để</a:t>
            </a:r>
            <a:r>
              <a:rPr lang="en-US" dirty="0"/>
              <a:t> </a:t>
            </a:r>
            <a:r>
              <a:rPr lang="en-US" dirty="0" err="1"/>
              <a:t>điều</a:t>
            </a:r>
            <a:r>
              <a:rPr lang="en-US" dirty="0"/>
              <a:t> </a:t>
            </a:r>
            <a:r>
              <a:rPr lang="en-US" dirty="0" err="1"/>
              <a:t>chỉnh</a:t>
            </a:r>
            <a:r>
              <a:rPr lang="en-US" dirty="0"/>
              <a:t> </a:t>
            </a:r>
            <a:r>
              <a:rPr lang="en-US" dirty="0" err="1"/>
              <a:t>góc</a:t>
            </a:r>
            <a:r>
              <a:rPr lang="en-US" dirty="0"/>
              <a:t> </a:t>
            </a:r>
            <a:r>
              <a:rPr lang="en-US" dirty="0" err="1"/>
              <a:t>thu</a:t>
            </a:r>
            <a:r>
              <a:rPr lang="en-US" dirty="0"/>
              <a:t> </a:t>
            </a:r>
            <a:r>
              <a:rPr lang="en-US" dirty="0" err="1"/>
              <a:t>ánh</a:t>
            </a:r>
            <a:r>
              <a:rPr lang="en-US" dirty="0"/>
              <a:t> </a:t>
            </a:r>
            <a:r>
              <a:rPr lang="en-US" dirty="0" err="1"/>
              <a:t>sáng</a:t>
            </a:r>
            <a:r>
              <a:rPr lang="en-US" dirty="0"/>
              <a:t> </a:t>
            </a:r>
            <a:r>
              <a:rPr lang="en-US" dirty="0" err="1"/>
              <a:t>sau</a:t>
            </a:r>
            <a:r>
              <a:rPr lang="en-US" dirty="0"/>
              <a:t> </a:t>
            </a:r>
            <a:r>
              <a:rPr lang="en-US" dirty="0" err="1"/>
              <a:t>đó</a:t>
            </a:r>
            <a:r>
              <a:rPr lang="en-US" dirty="0"/>
              <a:t> </a:t>
            </a:r>
            <a:r>
              <a:rPr lang="en-US" dirty="0" err="1"/>
              <a:t>ánh</a:t>
            </a:r>
            <a:r>
              <a:rPr lang="en-US" dirty="0"/>
              <a:t> </a:t>
            </a:r>
            <a:r>
              <a:rPr lang="en-US" dirty="0" err="1"/>
              <a:t>sáng</a:t>
            </a:r>
            <a:r>
              <a:rPr lang="en-US" dirty="0"/>
              <a:t> </a:t>
            </a:r>
            <a:r>
              <a:rPr lang="en-US" dirty="0" err="1"/>
              <a:t>được</a:t>
            </a:r>
            <a:r>
              <a:rPr lang="en-US" dirty="0"/>
              <a:t> </a:t>
            </a:r>
            <a:r>
              <a:rPr lang="en-US" dirty="0" err="1"/>
              <a:t>tập</a:t>
            </a:r>
            <a:r>
              <a:rPr lang="en-US" dirty="0"/>
              <a:t> </a:t>
            </a:r>
            <a:r>
              <a:rPr lang="en-US" dirty="0" err="1"/>
              <a:t>trung</a:t>
            </a:r>
            <a:r>
              <a:rPr lang="en-US" dirty="0"/>
              <a:t> qua </a:t>
            </a:r>
            <a:r>
              <a:rPr lang="en-US" dirty="0" err="1"/>
              <a:t>thấu</a:t>
            </a:r>
            <a:r>
              <a:rPr lang="en-US" dirty="0"/>
              <a:t> </a:t>
            </a:r>
            <a:r>
              <a:rPr lang="en-US" dirty="0" err="1"/>
              <a:t>ksinh</a:t>
            </a:r>
            <a:r>
              <a:rPr lang="en-US" dirty="0"/>
              <a:t> Fresnel , </a:t>
            </a:r>
            <a:r>
              <a:rPr lang="en-US" dirty="0" err="1"/>
              <a:t>truyền</a:t>
            </a:r>
            <a:r>
              <a:rPr lang="en-US" dirty="0"/>
              <a:t> qua </a:t>
            </a:r>
            <a:r>
              <a:rPr lang="en-US" dirty="0" err="1"/>
              <a:t>sợi</a:t>
            </a:r>
            <a:r>
              <a:rPr lang="en-US" dirty="0"/>
              <a:t> </a:t>
            </a:r>
            <a:r>
              <a:rPr lang="en-US" dirty="0" err="1"/>
              <a:t>quang</a:t>
            </a:r>
            <a:r>
              <a:rPr lang="en-US" dirty="0"/>
              <a:t> , </a:t>
            </a:r>
            <a:r>
              <a:rPr lang="en-US" dirty="0" err="1"/>
              <a:t>đến</a:t>
            </a:r>
            <a:r>
              <a:rPr lang="en-US" dirty="0"/>
              <a:t> </a:t>
            </a:r>
            <a:r>
              <a:rPr lang="en-US" dirty="0" err="1"/>
              <a:t>nơi</a:t>
            </a:r>
            <a:r>
              <a:rPr lang="en-US" dirty="0"/>
              <a:t> </a:t>
            </a:r>
            <a:r>
              <a:rPr lang="en-US" dirty="0" err="1"/>
              <a:t>sử</a:t>
            </a:r>
            <a:r>
              <a:rPr lang="en-US" dirty="0"/>
              <a:t> </a:t>
            </a:r>
            <a:r>
              <a:rPr lang="en-US" dirty="0" err="1"/>
              <a:t>dụng</a:t>
            </a:r>
            <a:endParaRPr lang="en-US" dirty="0"/>
          </a:p>
          <a:p>
            <a:endParaRPr lang="en-US" dirty="0"/>
          </a:p>
          <a:p>
            <a:r>
              <a:rPr lang="en-US" dirty="0" err="1"/>
              <a:t>Lý</a:t>
            </a:r>
            <a:r>
              <a:rPr lang="en-US" dirty="0"/>
              <a:t> do </a:t>
            </a:r>
            <a:r>
              <a:rPr lang="en-US" dirty="0" err="1"/>
              <a:t>phải</a:t>
            </a:r>
            <a:r>
              <a:rPr lang="en-US" dirty="0"/>
              <a:t> </a:t>
            </a:r>
            <a:r>
              <a:rPr lang="en-US" dirty="0" err="1"/>
              <a:t>có</a:t>
            </a:r>
            <a:r>
              <a:rPr lang="en-US" dirty="0"/>
              <a:t> </a:t>
            </a:r>
            <a:r>
              <a:rPr lang="en-US" dirty="0" err="1"/>
              <a:t>cả</a:t>
            </a:r>
            <a:r>
              <a:rPr lang="en-US" dirty="0"/>
              <a:t> </a:t>
            </a:r>
            <a:r>
              <a:rPr lang="en-US" dirty="0" err="1"/>
              <a:t>chế</a:t>
            </a:r>
            <a:r>
              <a:rPr lang="en-US" dirty="0"/>
              <a:t> </a:t>
            </a:r>
            <a:r>
              <a:rPr lang="en-US" dirty="0" err="1"/>
              <a:t>độ</a:t>
            </a:r>
            <a:r>
              <a:rPr lang="en-US" dirty="0"/>
              <a:t> </a:t>
            </a:r>
            <a:r>
              <a:rPr lang="en-US" dirty="0" err="1"/>
              <a:t>thủ</a:t>
            </a:r>
            <a:r>
              <a:rPr lang="en-US" dirty="0"/>
              <a:t> </a:t>
            </a:r>
            <a:r>
              <a:rPr lang="en-US" dirty="0" err="1"/>
              <a:t>công</a:t>
            </a:r>
            <a:r>
              <a:rPr lang="en-US" dirty="0"/>
              <a:t> </a:t>
            </a:r>
            <a:r>
              <a:rPr lang="en-US" dirty="0" err="1"/>
              <a:t>là</a:t>
            </a:r>
            <a:r>
              <a:rPr lang="en-US" dirty="0"/>
              <a:t> </a:t>
            </a:r>
            <a:r>
              <a:rPr lang="en-US" dirty="0" err="1"/>
              <a:t>vì</a:t>
            </a:r>
            <a:r>
              <a:rPr lang="en-US" dirty="0"/>
              <a:t> </a:t>
            </a:r>
            <a:r>
              <a:rPr lang="en-US" dirty="0" err="1"/>
              <a:t>không</a:t>
            </a:r>
            <a:r>
              <a:rPr lang="en-US" dirty="0"/>
              <a:t> </a:t>
            </a:r>
            <a:r>
              <a:rPr lang="en-US" dirty="0" err="1"/>
              <a:t>phải</a:t>
            </a:r>
            <a:r>
              <a:rPr lang="en-US" dirty="0"/>
              <a:t> </a:t>
            </a:r>
            <a:r>
              <a:rPr lang="en-US" dirty="0" err="1"/>
              <a:t>lúc</a:t>
            </a:r>
            <a:r>
              <a:rPr lang="en-US" dirty="0"/>
              <a:t> </a:t>
            </a:r>
            <a:r>
              <a:rPr lang="en-US" dirty="0" err="1"/>
              <a:t>nào</a:t>
            </a:r>
            <a:r>
              <a:rPr lang="en-US" dirty="0"/>
              <a:t> </a:t>
            </a:r>
            <a:r>
              <a:rPr lang="en-US" dirty="0" err="1"/>
              <a:t>chúng</a:t>
            </a:r>
            <a:r>
              <a:rPr lang="en-US" dirty="0"/>
              <a:t> ta </a:t>
            </a:r>
            <a:r>
              <a:rPr lang="en-US" dirty="0" err="1"/>
              <a:t>cũng</a:t>
            </a:r>
            <a:r>
              <a:rPr lang="en-US" dirty="0"/>
              <a:t> </a:t>
            </a:r>
            <a:r>
              <a:rPr lang="en-US" dirty="0" err="1"/>
              <a:t>cần</a:t>
            </a:r>
            <a:r>
              <a:rPr lang="en-US" dirty="0"/>
              <a:t> </a:t>
            </a:r>
            <a:r>
              <a:rPr lang="en-US" dirty="0" err="1"/>
              <a:t>cường</a:t>
            </a:r>
            <a:r>
              <a:rPr lang="en-US" dirty="0"/>
              <a:t> </a:t>
            </a:r>
            <a:r>
              <a:rPr lang="en-US" dirty="0" err="1"/>
              <a:t>độ</a:t>
            </a:r>
            <a:r>
              <a:rPr lang="en-US" dirty="0"/>
              <a:t> </a:t>
            </a:r>
            <a:r>
              <a:rPr lang="en-US" dirty="0" err="1"/>
              <a:t>sáng</a:t>
            </a:r>
            <a:r>
              <a:rPr lang="en-US" dirty="0"/>
              <a:t> </a:t>
            </a:r>
            <a:r>
              <a:rPr lang="en-US" dirty="0" err="1"/>
              <a:t>cao</a:t>
            </a:r>
            <a:r>
              <a:rPr lang="en-US" dirty="0"/>
              <a:t> </a:t>
            </a:r>
            <a:r>
              <a:rPr lang="en-US" dirty="0" err="1"/>
              <a:t>nhất</a:t>
            </a:r>
            <a:r>
              <a:rPr lang="en-US" dirty="0"/>
              <a:t> </a:t>
            </a:r>
            <a:r>
              <a:rPr lang="en-US" dirty="0" err="1"/>
              <a:t>vd</a:t>
            </a:r>
            <a:r>
              <a:rPr lang="en-US" dirty="0"/>
              <a:t> </a:t>
            </a:r>
            <a:r>
              <a:rPr lang="en-US" dirty="0" err="1"/>
              <a:t>như</a:t>
            </a:r>
            <a:r>
              <a:rPr lang="en-US" dirty="0"/>
              <a:t> </a:t>
            </a:r>
            <a:r>
              <a:rPr lang="en-US" dirty="0" err="1"/>
              <a:t>lúc</a:t>
            </a:r>
            <a:r>
              <a:rPr lang="en-US" dirty="0"/>
              <a:t> </a:t>
            </a:r>
            <a:r>
              <a:rPr lang="en-US" dirty="0" err="1"/>
              <a:t>nghỉ</a:t>
            </a:r>
            <a:r>
              <a:rPr lang="en-US" dirty="0"/>
              <a:t> </a:t>
            </a:r>
            <a:r>
              <a:rPr lang="en-US" dirty="0" err="1"/>
              <a:t>trưa</a:t>
            </a:r>
            <a:r>
              <a:rPr lang="en-US" dirty="0"/>
              <a:t> . </a:t>
            </a:r>
            <a:r>
              <a:rPr lang="en-US" dirty="0" err="1"/>
              <a:t>Chúng</a:t>
            </a:r>
            <a:r>
              <a:rPr lang="en-US" dirty="0"/>
              <a:t> ta </a:t>
            </a:r>
            <a:r>
              <a:rPr lang="en-US" dirty="0" err="1"/>
              <a:t>có</a:t>
            </a:r>
            <a:r>
              <a:rPr lang="en-US" dirty="0"/>
              <a:t> </a:t>
            </a:r>
            <a:r>
              <a:rPr lang="en-US" dirty="0" err="1"/>
              <a:t>thể</a:t>
            </a:r>
            <a:r>
              <a:rPr lang="en-US" dirty="0"/>
              <a:t> </a:t>
            </a:r>
            <a:r>
              <a:rPr lang="en-US" dirty="0" err="1"/>
              <a:t>điều</a:t>
            </a:r>
            <a:r>
              <a:rPr lang="en-US" dirty="0"/>
              <a:t> </a:t>
            </a:r>
            <a:r>
              <a:rPr lang="en-US" dirty="0" err="1"/>
              <a:t>khiển</a:t>
            </a:r>
            <a:r>
              <a:rPr lang="en-US" dirty="0"/>
              <a:t> </a:t>
            </a:r>
            <a:r>
              <a:rPr lang="en-US" dirty="0" err="1"/>
              <a:t>bộ</a:t>
            </a:r>
            <a:r>
              <a:rPr lang="en-US" dirty="0"/>
              <a:t> </a:t>
            </a:r>
            <a:r>
              <a:rPr lang="en-US" dirty="0" err="1"/>
              <a:t>thu</a:t>
            </a:r>
            <a:r>
              <a:rPr lang="en-US" dirty="0"/>
              <a:t> quay </a:t>
            </a:r>
            <a:r>
              <a:rPr lang="en-US" dirty="0" err="1"/>
              <a:t>về</a:t>
            </a:r>
            <a:r>
              <a:rPr lang="en-US" dirty="0"/>
              <a:t> </a:t>
            </a:r>
            <a:r>
              <a:rPr lang="en-US" dirty="0" err="1"/>
              <a:t>hướng</a:t>
            </a:r>
            <a:r>
              <a:rPr lang="en-US" dirty="0"/>
              <a:t> </a:t>
            </a:r>
            <a:r>
              <a:rPr lang="en-US" dirty="0" err="1"/>
              <a:t>khác</a:t>
            </a:r>
            <a:r>
              <a:rPr lang="en-US" dirty="0"/>
              <a:t> </a:t>
            </a:r>
            <a:r>
              <a:rPr lang="en-US" dirty="0" err="1"/>
              <a:t>để</a:t>
            </a:r>
            <a:r>
              <a:rPr lang="en-US" dirty="0"/>
              <a:t> </a:t>
            </a:r>
            <a:r>
              <a:rPr lang="en-US" dirty="0" err="1"/>
              <a:t>giảm</a:t>
            </a:r>
            <a:r>
              <a:rPr lang="en-US" dirty="0"/>
              <a:t> </a:t>
            </a:r>
            <a:r>
              <a:rPr lang="en-US" dirty="0" err="1"/>
              <a:t>độ</a:t>
            </a:r>
            <a:r>
              <a:rPr lang="en-US" dirty="0"/>
              <a:t> </a:t>
            </a:r>
            <a:r>
              <a:rPr lang="en-US" dirty="0" err="1"/>
              <a:t>sáng</a:t>
            </a:r>
            <a:endParaRPr lang="en-US" dirty="0"/>
          </a:p>
          <a:p>
            <a:r>
              <a:rPr lang="en-US" dirty="0" err="1"/>
              <a:t>Còn</a:t>
            </a:r>
            <a:r>
              <a:rPr lang="en-US" dirty="0"/>
              <a:t> </a:t>
            </a:r>
            <a:r>
              <a:rPr lang="en-US" dirty="0" err="1"/>
              <a:t>chế</a:t>
            </a:r>
            <a:r>
              <a:rPr lang="en-US" dirty="0"/>
              <a:t> </a:t>
            </a:r>
            <a:r>
              <a:rPr lang="en-US" dirty="0" err="1"/>
              <a:t>độ</a:t>
            </a:r>
            <a:r>
              <a:rPr lang="en-US" dirty="0"/>
              <a:t> </a:t>
            </a:r>
            <a:r>
              <a:rPr lang="en-US" dirty="0" err="1"/>
              <a:t>tự</a:t>
            </a:r>
            <a:r>
              <a:rPr lang="en-US" dirty="0"/>
              <a:t> </a:t>
            </a:r>
            <a:r>
              <a:rPr lang="en-US" dirty="0" err="1"/>
              <a:t>động</a:t>
            </a:r>
            <a:r>
              <a:rPr lang="en-US" dirty="0"/>
              <a:t> </a:t>
            </a:r>
            <a:r>
              <a:rPr lang="en-US" dirty="0" err="1"/>
              <a:t>là</a:t>
            </a:r>
            <a:r>
              <a:rPr lang="en-US" dirty="0"/>
              <a:t> </a:t>
            </a:r>
            <a:r>
              <a:rPr lang="en-US" dirty="0" err="1"/>
              <a:t>để</a:t>
            </a:r>
            <a:r>
              <a:rPr lang="en-US" dirty="0"/>
              <a:t> </a:t>
            </a:r>
            <a:r>
              <a:rPr lang="en-US" dirty="0" err="1"/>
              <a:t>chúng</a:t>
            </a:r>
            <a:r>
              <a:rPr lang="en-US" dirty="0"/>
              <a:t> ta </a:t>
            </a:r>
            <a:r>
              <a:rPr lang="en-US" dirty="0" err="1"/>
              <a:t>không</a:t>
            </a:r>
            <a:r>
              <a:rPr lang="en-US" dirty="0"/>
              <a:t> </a:t>
            </a:r>
            <a:r>
              <a:rPr lang="en-US" dirty="0" err="1"/>
              <a:t>phải</a:t>
            </a:r>
            <a:r>
              <a:rPr lang="en-US" dirty="0"/>
              <a:t> </a:t>
            </a:r>
            <a:r>
              <a:rPr lang="en-US" dirty="0" err="1"/>
              <a:t>điều</a:t>
            </a:r>
            <a:r>
              <a:rPr lang="en-US" dirty="0"/>
              <a:t> </a:t>
            </a:r>
            <a:r>
              <a:rPr lang="en-US" dirty="0" err="1"/>
              <a:t>chỉnh</a:t>
            </a:r>
            <a:r>
              <a:rPr lang="en-US" dirty="0"/>
              <a:t> </a:t>
            </a:r>
            <a:r>
              <a:rPr lang="en-US" dirty="0" err="1"/>
              <a:t>góc</a:t>
            </a:r>
            <a:r>
              <a:rPr lang="en-US" dirty="0"/>
              <a:t> quay </a:t>
            </a:r>
            <a:r>
              <a:rPr lang="en-US" dirty="0" err="1"/>
              <a:t>của</a:t>
            </a:r>
            <a:r>
              <a:rPr lang="en-US" dirty="0"/>
              <a:t> </a:t>
            </a:r>
            <a:r>
              <a:rPr lang="en-US" dirty="0" err="1"/>
              <a:t>hệ</a:t>
            </a:r>
            <a:r>
              <a:rPr lang="en-US" dirty="0"/>
              <a:t> </a:t>
            </a:r>
            <a:r>
              <a:rPr lang="en-US" dirty="0" err="1"/>
              <a:t>thống</a:t>
            </a:r>
            <a:r>
              <a:rPr lang="en-US" dirty="0"/>
              <a:t> </a:t>
            </a:r>
            <a:r>
              <a:rPr lang="en-US" dirty="0" err="1"/>
              <a:t>mỗi</a:t>
            </a:r>
            <a:r>
              <a:rPr lang="en-US" dirty="0"/>
              <a:t> </a:t>
            </a:r>
            <a:r>
              <a:rPr lang="en-US" dirty="0" err="1"/>
              <a:t>giờ</a:t>
            </a:r>
            <a:endParaRPr lang="en-GB" dirty="0"/>
          </a:p>
          <a:p>
            <a:endParaRPr lang="en-GB" dirty="0"/>
          </a:p>
        </p:txBody>
      </p:sp>
    </p:spTree>
    <p:extLst>
      <p:ext uri="{BB962C8B-B14F-4D97-AF65-F5344CB8AC3E}">
        <p14:creationId xmlns:p14="http://schemas.microsoft.com/office/powerpoint/2010/main" val="3680342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err="1"/>
              <a:t>để</a:t>
            </a:r>
            <a:r>
              <a:rPr lang="en-US" dirty="0"/>
              <a:t> </a:t>
            </a:r>
            <a:r>
              <a:rPr lang="en-US" dirty="0" err="1"/>
              <a:t>kiểm</a:t>
            </a:r>
            <a:r>
              <a:rPr lang="en-US" dirty="0"/>
              <a:t> </a:t>
            </a:r>
            <a:r>
              <a:rPr lang="en-US" dirty="0" err="1"/>
              <a:t>tra</a:t>
            </a:r>
            <a:r>
              <a:rPr lang="en-US" dirty="0"/>
              <a:t> </a:t>
            </a:r>
            <a:r>
              <a:rPr lang="en-US" dirty="0" err="1"/>
              <a:t>hiệu</a:t>
            </a:r>
            <a:r>
              <a:rPr lang="en-US" dirty="0"/>
              <a:t> </a:t>
            </a:r>
            <a:r>
              <a:rPr lang="en-US" dirty="0" err="1"/>
              <a:t>suất</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thì</a:t>
            </a:r>
            <a:r>
              <a:rPr lang="en-US" dirty="0"/>
              <a:t> </a:t>
            </a:r>
            <a:r>
              <a:rPr lang="en-US" dirty="0" err="1"/>
              <a:t>trước</a:t>
            </a:r>
            <a:r>
              <a:rPr lang="en-US" dirty="0"/>
              <a:t> </a:t>
            </a:r>
            <a:r>
              <a:rPr lang="en-US" dirty="0" err="1"/>
              <a:t>tiên</a:t>
            </a:r>
            <a:r>
              <a:rPr lang="en-US" dirty="0"/>
              <a:t> </a:t>
            </a:r>
            <a:r>
              <a:rPr lang="vi-VN" dirty="0"/>
              <a:t>chúng ta sẽ phải kiểm tra độ suy hao của sợi Quang em sẽ sử dụng anh đèn led với 5 mức độ sáng khác nhau và sử dụng cảm biến có sẵn trên điện thoại để đo độ rọi của đèn led ở đây chúng ta có thể thấy là với loại sợi 2 mét thì độ suy hao của chúng sẽ nằm trong khoảng từ 58 đến 63%, với loại sợi 4 mét sẽ khoảng từ 62 đến 68% với lại sợi 8 mét thì khoảng tầm 71 đến 75% điều này có thể thấy là sữa các cái loại sợi quang có chiều dài khác nhau thì độ suy hao thay đổi không quá nhiều mà độ suy hao ở đây cao nó là do về chất lượng sợi quang </a:t>
            </a:r>
            <a:endParaRPr lang="en-GB" dirty="0"/>
          </a:p>
          <a:p>
            <a:endParaRPr lang="en-GB" dirty="0"/>
          </a:p>
          <a:p>
            <a:endParaRPr lang="en-GB" dirty="0"/>
          </a:p>
        </p:txBody>
      </p:sp>
    </p:spTree>
    <p:extLst>
      <p:ext uri="{BB962C8B-B14F-4D97-AF65-F5344CB8AC3E}">
        <p14:creationId xmlns:p14="http://schemas.microsoft.com/office/powerpoint/2010/main" val="300000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vi-VN" dirty="0"/>
              <a:t>tiếp đến thì chúng ta sẽ sử dụng ánh sáng tự nhiên để kiểm tra độ suy hao s</a:t>
            </a:r>
            <a:r>
              <a:rPr lang="en-US" dirty="0" err="1"/>
              <a:t>ợi</a:t>
            </a:r>
            <a:r>
              <a:rPr lang="vi-VN" dirty="0"/>
              <a:t> qua</a:t>
            </a:r>
            <a:r>
              <a:rPr lang="en-US" dirty="0"/>
              <a:t>ng</a:t>
            </a:r>
            <a:r>
              <a:rPr lang="vi-VN" dirty="0"/>
              <a:t> ở phương pháp này em sẽ sử dụng một thấu kính fresnel để tập trung ánh sáng, ánh sáng sau khi được tập trung sẽ được truyền qua sợi quang để đo độ suy hao chúng ta có thể thấy ở đây là độ suy hao cao hơn nhiều so với so với kiểm tra độ suy hao bằng ánh sáng led điều này là do cường độ sau khi tập trung Ánh sáng cần mặt trời bằng thấu kính fesnel khá cao có thể lên đến vài triệu lux, nó cũng mang theo một nhiệt lượng cao điều này cũng dẫn đến việc hư hỏng đầu sợi quang thế nên là  độsuy h</a:t>
            </a:r>
            <a:r>
              <a:rPr lang="en-US" dirty="0"/>
              <a:t>a</a:t>
            </a:r>
            <a:r>
              <a:rPr lang="vi-VN" dirty="0"/>
              <a:t>o của nó cũng sẽ cao hơn</a:t>
            </a:r>
            <a:endParaRPr lang="en-US" dirty="0"/>
          </a:p>
          <a:p>
            <a:endParaRPr lang="en-US" dirty="0"/>
          </a:p>
          <a:p>
            <a:r>
              <a:rPr lang="vi-VN" dirty="0"/>
              <a:t> tuy nhiên thì không phải vì cường độ sáng lớn mà sẽ làm ảnh hưởng đến hiệu suất của hệ thống vì hệ thống em sẽ không thiết kế đúng cái đầu bó sợi quang ở vùng hội tụ của thấu kính  ví dụ như là thấu kính có tiêu cự 11 cm thì em sẽ  đặt đầu bó sợi quang lùi lại so với vùng hội tụ khoảng thành 12 cm  Điều này thì cũng sẽ làm giảm bớt hiệu suất chiếu sáng nhưng mà cũng sẽ khiến hệ thống bền hơn</a:t>
            </a:r>
            <a:endParaRPr lang="en-GB" dirty="0"/>
          </a:p>
          <a:p>
            <a:endParaRPr lang="en-GB" dirty="0"/>
          </a:p>
        </p:txBody>
      </p:sp>
    </p:spTree>
    <p:extLst>
      <p:ext uri="{BB962C8B-B14F-4D97-AF65-F5344CB8AC3E}">
        <p14:creationId xmlns:p14="http://schemas.microsoft.com/office/powerpoint/2010/main" val="4161973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Ở </a:t>
            </a:r>
            <a:r>
              <a:rPr lang="en-US" dirty="0" err="1"/>
              <a:t>phía</a:t>
            </a:r>
            <a:r>
              <a:rPr lang="en-US" dirty="0"/>
              <a:t> </a:t>
            </a:r>
            <a:r>
              <a:rPr lang="en-US" dirty="0" err="1"/>
              <a:t>trên</a:t>
            </a:r>
            <a:r>
              <a:rPr lang="en-US" dirty="0"/>
              <a:t> </a:t>
            </a:r>
            <a:r>
              <a:rPr lang="en-US" dirty="0" err="1"/>
              <a:t>bên</a:t>
            </a:r>
            <a:r>
              <a:rPr lang="en-US" dirty="0"/>
              <a:t> </a:t>
            </a:r>
            <a:r>
              <a:rPr lang="en-US" dirty="0" err="1"/>
              <a:t>trái</a:t>
            </a:r>
            <a:r>
              <a:rPr lang="en-US" dirty="0"/>
              <a:t> </a:t>
            </a:r>
            <a:r>
              <a:rPr lang="en-US" dirty="0" err="1"/>
              <a:t>là</a:t>
            </a:r>
            <a:r>
              <a:rPr lang="en-US" dirty="0"/>
              <a:t> </a:t>
            </a:r>
            <a:r>
              <a:rPr lang="en-US" dirty="0" err="1"/>
              <a:t>bóng</a:t>
            </a:r>
            <a:r>
              <a:rPr lang="en-US" dirty="0"/>
              <a:t> </a:t>
            </a:r>
            <a:r>
              <a:rPr lang="en-US" dirty="0" err="1"/>
              <a:t>đèn</a:t>
            </a:r>
            <a:r>
              <a:rPr lang="en-US" dirty="0"/>
              <a:t> </a:t>
            </a:r>
            <a:r>
              <a:rPr lang="en-US" dirty="0" err="1"/>
              <a:t>đầu</a:t>
            </a:r>
            <a:r>
              <a:rPr lang="en-US" dirty="0"/>
              <a:t> ra </a:t>
            </a:r>
            <a:r>
              <a:rPr lang="en-US" dirty="0" err="1"/>
              <a:t>hệ</a:t>
            </a:r>
            <a:r>
              <a:rPr lang="en-US" dirty="0"/>
              <a:t> </a:t>
            </a:r>
            <a:r>
              <a:rPr lang="en-US" dirty="0" err="1"/>
              <a:t>thống</a:t>
            </a:r>
            <a:endParaRPr lang="en-US" dirty="0"/>
          </a:p>
          <a:p>
            <a:r>
              <a:rPr lang="en-US" dirty="0"/>
              <a:t>Ở </a:t>
            </a:r>
            <a:r>
              <a:rPr lang="en-US" dirty="0" err="1"/>
              <a:t>phía</a:t>
            </a:r>
            <a:r>
              <a:rPr lang="en-US" dirty="0"/>
              <a:t> </a:t>
            </a:r>
            <a:r>
              <a:rPr lang="en-US" dirty="0" err="1"/>
              <a:t>dưới</a:t>
            </a:r>
            <a:r>
              <a:rPr lang="en-US" dirty="0"/>
              <a:t> </a:t>
            </a:r>
            <a:r>
              <a:rPr lang="en-US" dirty="0" err="1"/>
              <a:t>là</a:t>
            </a:r>
            <a:r>
              <a:rPr lang="en-US" dirty="0"/>
              <a:t> </a:t>
            </a:r>
            <a:r>
              <a:rPr lang="en-US" dirty="0" err="1"/>
              <a:t>phần</a:t>
            </a:r>
            <a:r>
              <a:rPr lang="en-US" dirty="0"/>
              <a:t> </a:t>
            </a:r>
            <a:r>
              <a:rPr lang="en-US" dirty="0" err="1"/>
              <a:t>điều</a:t>
            </a:r>
            <a:r>
              <a:rPr lang="en-US" dirty="0"/>
              <a:t> </a:t>
            </a:r>
            <a:r>
              <a:rPr lang="en-US" dirty="0" err="1"/>
              <a:t>khiển</a:t>
            </a:r>
            <a:r>
              <a:rPr lang="en-US" dirty="0"/>
              <a:t> </a:t>
            </a:r>
          </a:p>
          <a:p>
            <a:r>
              <a:rPr lang="en-US" dirty="0" err="1"/>
              <a:t>Bên</a:t>
            </a:r>
            <a:r>
              <a:rPr lang="en-US" dirty="0"/>
              <a:t> </a:t>
            </a:r>
            <a:r>
              <a:rPr lang="en-US" dirty="0" err="1"/>
              <a:t>phải</a:t>
            </a:r>
            <a:r>
              <a:rPr lang="en-US" dirty="0"/>
              <a:t> </a:t>
            </a:r>
            <a:r>
              <a:rPr lang="en-US" dirty="0" err="1"/>
              <a:t>là</a:t>
            </a:r>
            <a:r>
              <a:rPr lang="en-US" dirty="0"/>
              <a:t> </a:t>
            </a:r>
            <a:r>
              <a:rPr lang="en-US" dirty="0" err="1"/>
              <a:t>hệ</a:t>
            </a:r>
            <a:r>
              <a:rPr lang="en-US" dirty="0"/>
              <a:t> </a:t>
            </a:r>
            <a:r>
              <a:rPr lang="en-US" dirty="0" err="1"/>
              <a:t>thống</a:t>
            </a:r>
            <a:endParaRPr lang="en-US" dirty="0"/>
          </a:p>
          <a:p>
            <a:r>
              <a:rPr lang="en-US" dirty="0" err="1"/>
              <a:t>Hiện</a:t>
            </a:r>
            <a:r>
              <a:rPr lang="en-US" dirty="0"/>
              <a:t> </a:t>
            </a:r>
            <a:r>
              <a:rPr lang="en-US" dirty="0" err="1"/>
              <a:t>tại</a:t>
            </a:r>
            <a:r>
              <a:rPr lang="en-US" dirty="0"/>
              <a:t> </a:t>
            </a:r>
            <a:r>
              <a:rPr lang="en-US" dirty="0" err="1"/>
              <a:t>với</a:t>
            </a:r>
            <a:r>
              <a:rPr lang="en-US" dirty="0"/>
              <a:t> </a:t>
            </a:r>
            <a:r>
              <a:rPr lang="en-US" dirty="0" err="1"/>
              <a:t>góc</a:t>
            </a:r>
            <a:r>
              <a:rPr lang="en-US" dirty="0"/>
              <a:t> quay 180 </a:t>
            </a:r>
            <a:r>
              <a:rPr lang="en-US" dirty="0" err="1"/>
              <a:t>độ</a:t>
            </a:r>
            <a:r>
              <a:rPr lang="en-US" dirty="0"/>
              <a:t> </a:t>
            </a:r>
            <a:r>
              <a:rPr lang="en-US" dirty="0" err="1"/>
              <a:t>sẽ</a:t>
            </a:r>
            <a:r>
              <a:rPr lang="en-US" dirty="0"/>
              <a:t> </a:t>
            </a:r>
            <a:r>
              <a:rPr lang="en-US" dirty="0" err="1"/>
              <a:t>thu</a:t>
            </a:r>
            <a:r>
              <a:rPr lang="en-US" dirty="0"/>
              <a:t> </a:t>
            </a:r>
            <a:r>
              <a:rPr lang="en-US" dirty="0" err="1"/>
              <a:t>được</a:t>
            </a:r>
            <a:r>
              <a:rPr lang="en-US" dirty="0"/>
              <a:t> </a:t>
            </a:r>
            <a:r>
              <a:rPr lang="en-US" dirty="0" err="1"/>
              <a:t>ánh</a:t>
            </a:r>
            <a:r>
              <a:rPr lang="en-US" dirty="0"/>
              <a:t> </a:t>
            </a:r>
            <a:r>
              <a:rPr lang="en-US" dirty="0" err="1"/>
              <a:t>sáng</a:t>
            </a:r>
            <a:r>
              <a:rPr lang="en-US" dirty="0"/>
              <a:t> </a:t>
            </a:r>
            <a:r>
              <a:rPr lang="en-US" dirty="0" err="1"/>
              <a:t>tốt</a:t>
            </a:r>
            <a:r>
              <a:rPr lang="en-US" dirty="0"/>
              <a:t> </a:t>
            </a:r>
            <a:r>
              <a:rPr lang="en-US" dirty="0" err="1"/>
              <a:t>nhât</a:t>
            </a:r>
            <a:r>
              <a:rPr lang="en-US" dirty="0"/>
              <a:t> </a:t>
            </a:r>
          </a:p>
          <a:p>
            <a:endParaRPr lang="en-US" dirty="0"/>
          </a:p>
          <a:p>
            <a:r>
              <a:rPr lang="en-US" dirty="0" err="1"/>
              <a:t>Em</a:t>
            </a:r>
            <a:r>
              <a:rPr lang="en-US" dirty="0"/>
              <a:t> </a:t>
            </a:r>
            <a:r>
              <a:rPr lang="en-US" dirty="0" err="1"/>
              <a:t>sẽ</a:t>
            </a:r>
            <a:r>
              <a:rPr lang="en-US" dirty="0"/>
              <a:t> </a:t>
            </a:r>
            <a:r>
              <a:rPr lang="en-US" dirty="0" err="1"/>
              <a:t>sử</a:t>
            </a:r>
            <a:r>
              <a:rPr lang="en-US" dirty="0"/>
              <a:t> </a:t>
            </a:r>
            <a:r>
              <a:rPr lang="en-US" dirty="0" err="1"/>
              <a:t>dụng</a:t>
            </a:r>
            <a:r>
              <a:rPr lang="en-US" dirty="0"/>
              <a:t> </a:t>
            </a:r>
            <a:r>
              <a:rPr lang="en-US" dirty="0" err="1"/>
              <a:t>cảm</a:t>
            </a:r>
            <a:r>
              <a:rPr lang="en-US" dirty="0"/>
              <a:t> </a:t>
            </a:r>
            <a:r>
              <a:rPr lang="en-US" dirty="0" err="1"/>
              <a:t>biến</a:t>
            </a:r>
            <a:r>
              <a:rPr lang="en-US" dirty="0"/>
              <a:t> </a:t>
            </a:r>
            <a:r>
              <a:rPr lang="en-US" dirty="0" err="1"/>
              <a:t>trên</a:t>
            </a:r>
            <a:r>
              <a:rPr lang="en-US" dirty="0"/>
              <a:t> </a:t>
            </a:r>
            <a:r>
              <a:rPr lang="en-US" dirty="0" err="1"/>
              <a:t>điện</a:t>
            </a:r>
            <a:r>
              <a:rPr lang="en-US" dirty="0"/>
              <a:t> </a:t>
            </a:r>
            <a:r>
              <a:rPr lang="en-US" dirty="0" err="1"/>
              <a:t>thoại</a:t>
            </a:r>
            <a:r>
              <a:rPr lang="en-US" dirty="0"/>
              <a:t> </a:t>
            </a:r>
            <a:r>
              <a:rPr lang="en-US" dirty="0" err="1"/>
              <a:t>để</a:t>
            </a:r>
            <a:r>
              <a:rPr lang="en-US" dirty="0"/>
              <a:t> </a:t>
            </a:r>
            <a:r>
              <a:rPr lang="en-US" dirty="0" err="1"/>
              <a:t>đo</a:t>
            </a:r>
            <a:r>
              <a:rPr lang="en-US" dirty="0"/>
              <a:t> </a:t>
            </a:r>
            <a:r>
              <a:rPr lang="en-US" dirty="0" err="1"/>
              <a:t>cường</a:t>
            </a:r>
            <a:r>
              <a:rPr lang="en-US" dirty="0"/>
              <a:t> </a:t>
            </a:r>
            <a:r>
              <a:rPr lang="en-US" dirty="0" err="1"/>
              <a:t>độ</a:t>
            </a:r>
            <a:r>
              <a:rPr lang="en-US" dirty="0"/>
              <a:t> </a:t>
            </a:r>
            <a:r>
              <a:rPr lang="en-US" dirty="0" err="1"/>
              <a:t>ánh</a:t>
            </a:r>
            <a:r>
              <a:rPr lang="en-US" dirty="0"/>
              <a:t> </a:t>
            </a:r>
            <a:r>
              <a:rPr lang="en-US" dirty="0" err="1"/>
              <a:t>sáng</a:t>
            </a:r>
            <a:r>
              <a:rPr lang="en-US" dirty="0"/>
              <a:t> </a:t>
            </a:r>
            <a:r>
              <a:rPr lang="en-US" dirty="0" err="1"/>
              <a:t>của</a:t>
            </a:r>
            <a:r>
              <a:rPr lang="en-US" dirty="0"/>
              <a:t> </a:t>
            </a:r>
            <a:r>
              <a:rPr lang="en-US" dirty="0" err="1"/>
              <a:t>bóng</a:t>
            </a:r>
            <a:r>
              <a:rPr lang="en-US" dirty="0"/>
              <a:t> </a:t>
            </a:r>
            <a:r>
              <a:rPr lang="en-US" dirty="0" err="1"/>
              <a:t>đèn</a:t>
            </a:r>
            <a:r>
              <a:rPr lang="en-US" dirty="0"/>
              <a:t> </a:t>
            </a:r>
            <a:r>
              <a:rPr lang="en-US" dirty="0" err="1"/>
              <a:t>đầu</a:t>
            </a:r>
            <a:r>
              <a:rPr lang="en-US" dirty="0"/>
              <a:t> ra </a:t>
            </a:r>
            <a:r>
              <a:rPr lang="en-US" dirty="0" err="1"/>
              <a:t>khoảng</a:t>
            </a:r>
            <a:r>
              <a:rPr lang="en-US" dirty="0"/>
              <a:t> 1198 lumen</a:t>
            </a:r>
            <a:endParaRPr lang="en-GB" dirty="0"/>
          </a:p>
          <a:p>
            <a:endParaRPr lang="en-GB" dirty="0"/>
          </a:p>
        </p:txBody>
      </p:sp>
    </p:spTree>
    <p:extLst>
      <p:ext uri="{BB962C8B-B14F-4D97-AF65-F5344CB8AC3E}">
        <p14:creationId xmlns:p14="http://schemas.microsoft.com/office/powerpoint/2010/main" val="3937428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Để</a:t>
            </a:r>
            <a:r>
              <a:rPr lang="en-US" dirty="0"/>
              <a:t> </a:t>
            </a:r>
            <a:r>
              <a:rPr lang="en-US" dirty="0" err="1"/>
              <a:t>có</a:t>
            </a:r>
            <a:r>
              <a:rPr lang="en-US" dirty="0"/>
              <a:t> </a:t>
            </a:r>
            <a:r>
              <a:rPr lang="en-US" dirty="0" err="1"/>
              <a:t>cái</a:t>
            </a:r>
            <a:r>
              <a:rPr lang="en-US" dirty="0"/>
              <a:t> </a:t>
            </a:r>
            <a:r>
              <a:rPr lang="en-US" dirty="0" err="1"/>
              <a:t>nhìn</a:t>
            </a:r>
            <a:r>
              <a:rPr lang="en-US" dirty="0"/>
              <a:t> </a:t>
            </a:r>
            <a:r>
              <a:rPr lang="en-US" dirty="0" err="1"/>
              <a:t>trực</a:t>
            </a:r>
            <a:r>
              <a:rPr lang="en-US" dirty="0"/>
              <a:t> </a:t>
            </a:r>
            <a:r>
              <a:rPr lang="en-US" dirty="0" err="1"/>
              <a:t>quan</a:t>
            </a:r>
            <a:r>
              <a:rPr lang="en-US" dirty="0"/>
              <a:t> </a:t>
            </a:r>
            <a:r>
              <a:rPr lang="en-US" dirty="0" err="1"/>
              <a:t>hơn</a:t>
            </a:r>
            <a:r>
              <a:rPr lang="en-US" dirty="0"/>
              <a:t> </a:t>
            </a:r>
            <a:r>
              <a:rPr lang="en-US" dirty="0" err="1"/>
              <a:t>về</a:t>
            </a:r>
            <a:r>
              <a:rPr lang="en-US" dirty="0"/>
              <a:t> </a:t>
            </a:r>
            <a:r>
              <a:rPr lang="en-US" dirty="0" err="1"/>
              <a:t>cường</a:t>
            </a:r>
            <a:r>
              <a:rPr lang="en-US" dirty="0"/>
              <a:t> </a:t>
            </a:r>
            <a:r>
              <a:rPr lang="en-US" dirty="0" err="1"/>
              <a:t>độ</a:t>
            </a:r>
            <a:r>
              <a:rPr lang="en-US" dirty="0"/>
              <a:t> </a:t>
            </a:r>
            <a:r>
              <a:rPr lang="en-US" dirty="0" err="1"/>
              <a:t>sáng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em</a:t>
            </a:r>
            <a:r>
              <a:rPr lang="en-US" dirty="0"/>
              <a:t> so </a:t>
            </a:r>
            <a:r>
              <a:rPr lang="en-US" dirty="0" err="1"/>
              <a:t>sánh</a:t>
            </a:r>
            <a:r>
              <a:rPr lang="en-US" dirty="0"/>
              <a:t> </a:t>
            </a:r>
            <a:r>
              <a:rPr lang="en-US" dirty="0" err="1"/>
              <a:t>bóng</a:t>
            </a:r>
            <a:r>
              <a:rPr lang="en-US" dirty="0"/>
              <a:t> </a:t>
            </a:r>
            <a:r>
              <a:rPr lang="en-US" dirty="0" err="1"/>
              <a:t>đèn</a:t>
            </a:r>
            <a:r>
              <a:rPr lang="en-US" dirty="0"/>
              <a:t> </a:t>
            </a:r>
            <a:r>
              <a:rPr lang="en-US" dirty="0" err="1"/>
              <a:t>đầu</a:t>
            </a:r>
            <a:r>
              <a:rPr lang="en-US" dirty="0"/>
              <a:t> ra </a:t>
            </a:r>
            <a:r>
              <a:rPr lang="en-US" dirty="0" err="1"/>
              <a:t>với</a:t>
            </a:r>
            <a:r>
              <a:rPr lang="en-US" dirty="0"/>
              <a:t> </a:t>
            </a:r>
            <a:r>
              <a:rPr lang="en-US" dirty="0" err="1"/>
              <a:t>một</a:t>
            </a:r>
            <a:r>
              <a:rPr lang="en-US" dirty="0"/>
              <a:t> </a:t>
            </a:r>
            <a:r>
              <a:rPr lang="en-US" dirty="0" err="1"/>
              <a:t>đèn</a:t>
            </a:r>
            <a:r>
              <a:rPr lang="en-US" dirty="0"/>
              <a:t> led 7w . </a:t>
            </a:r>
            <a:r>
              <a:rPr lang="en-US" dirty="0" err="1"/>
              <a:t>Có</a:t>
            </a:r>
            <a:r>
              <a:rPr lang="en-US" dirty="0"/>
              <a:t> </a:t>
            </a:r>
            <a:r>
              <a:rPr lang="en-US" dirty="0" err="1"/>
              <a:t>thể</a:t>
            </a:r>
            <a:r>
              <a:rPr lang="en-US" dirty="0"/>
              <a:t> </a:t>
            </a:r>
            <a:r>
              <a:rPr lang="en-US" dirty="0" err="1"/>
              <a:t>thấy</a:t>
            </a:r>
            <a:r>
              <a:rPr lang="en-US" dirty="0"/>
              <a:t> </a:t>
            </a:r>
            <a:r>
              <a:rPr lang="en-US" dirty="0" err="1"/>
              <a:t>bằng</a:t>
            </a:r>
            <a:r>
              <a:rPr lang="en-US" dirty="0"/>
              <a:t> </a:t>
            </a:r>
            <a:r>
              <a:rPr lang="en-US" dirty="0" err="1"/>
              <a:t>mắt</a:t>
            </a:r>
            <a:r>
              <a:rPr lang="en-US" dirty="0"/>
              <a:t> </a:t>
            </a:r>
            <a:r>
              <a:rPr lang="en-US" dirty="0" err="1"/>
              <a:t>thường</a:t>
            </a:r>
            <a:r>
              <a:rPr lang="en-US" dirty="0"/>
              <a:t> </a:t>
            </a:r>
            <a:r>
              <a:rPr lang="en-US" dirty="0" err="1"/>
              <a:t>chúng</a:t>
            </a:r>
            <a:r>
              <a:rPr lang="en-US" dirty="0"/>
              <a:t> </a:t>
            </a:r>
            <a:r>
              <a:rPr lang="en-US" dirty="0" err="1"/>
              <a:t>khá</a:t>
            </a:r>
            <a:r>
              <a:rPr lang="en-US" dirty="0"/>
              <a:t> </a:t>
            </a:r>
            <a:r>
              <a:rPr lang="en-US" dirty="0" err="1"/>
              <a:t>tương</a:t>
            </a:r>
            <a:r>
              <a:rPr lang="en-US" dirty="0"/>
              <a:t> </a:t>
            </a:r>
            <a:r>
              <a:rPr lang="en-US" dirty="0" err="1"/>
              <a:t>đồng</a:t>
            </a:r>
            <a:r>
              <a:rPr lang="en-US" dirty="0"/>
              <a:t> </a:t>
            </a:r>
            <a:r>
              <a:rPr lang="en-US" dirty="0" err="1"/>
              <a:t>với</a:t>
            </a:r>
            <a:r>
              <a:rPr lang="en-US" dirty="0"/>
              <a:t> </a:t>
            </a:r>
            <a:r>
              <a:rPr lang="en-US" dirty="0" err="1"/>
              <a:t>nhau</a:t>
            </a:r>
            <a:r>
              <a:rPr lang="en-US" dirty="0"/>
              <a:t> .</a:t>
            </a:r>
            <a:r>
              <a:rPr lang="en-US" dirty="0" err="1"/>
              <a:t>ví</a:t>
            </a:r>
            <a:r>
              <a:rPr lang="en-US" dirty="0"/>
              <a:t> </a:t>
            </a:r>
            <a:r>
              <a:rPr lang="en-US" dirty="0" err="1"/>
              <a:t>dụ</a:t>
            </a:r>
            <a:r>
              <a:rPr lang="en-US" dirty="0"/>
              <a:t> </a:t>
            </a:r>
            <a:r>
              <a:rPr lang="en-US" dirty="0" err="1"/>
              <a:t>hiện</a:t>
            </a:r>
            <a:r>
              <a:rPr lang="en-US" dirty="0"/>
              <a:t> </a:t>
            </a:r>
            <a:r>
              <a:rPr lang="en-US" dirty="0" err="1"/>
              <a:t>tại</a:t>
            </a:r>
            <a:r>
              <a:rPr lang="en-US" dirty="0"/>
              <a:t> </a:t>
            </a:r>
            <a:r>
              <a:rPr lang="en-US" dirty="0" err="1"/>
              <a:t>với</a:t>
            </a:r>
            <a:r>
              <a:rPr lang="en-US" dirty="0"/>
              <a:t> </a:t>
            </a:r>
            <a:r>
              <a:rPr lang="en-US" dirty="0" err="1"/>
              <a:t>mỗi</a:t>
            </a:r>
            <a:r>
              <a:rPr lang="en-US" dirty="0"/>
              <a:t> </a:t>
            </a:r>
            <a:r>
              <a:rPr lang="en-US" dirty="0" err="1"/>
              <a:t>mét</a:t>
            </a:r>
            <a:r>
              <a:rPr lang="en-US" dirty="0"/>
              <a:t> </a:t>
            </a:r>
            <a:r>
              <a:rPr lang="en-US" dirty="0" err="1"/>
              <a:t>vuông</a:t>
            </a:r>
            <a:r>
              <a:rPr lang="en-US" dirty="0"/>
              <a:t> </a:t>
            </a:r>
            <a:r>
              <a:rPr lang="en-US" dirty="0" err="1"/>
              <a:t>phòng</a:t>
            </a:r>
            <a:r>
              <a:rPr lang="en-US" dirty="0"/>
              <a:t> </a:t>
            </a:r>
            <a:r>
              <a:rPr lang="en-US" dirty="0" err="1"/>
              <a:t>hiện</a:t>
            </a:r>
            <a:r>
              <a:rPr lang="en-US" dirty="0"/>
              <a:t> </a:t>
            </a:r>
            <a:r>
              <a:rPr lang="en-US" dirty="0" err="1"/>
              <a:t>đang</a:t>
            </a:r>
            <a:r>
              <a:rPr lang="en-US" dirty="0"/>
              <a:t> </a:t>
            </a:r>
            <a:r>
              <a:rPr lang="en-US" dirty="0" err="1"/>
              <a:t>dùng</a:t>
            </a:r>
            <a:r>
              <a:rPr lang="en-US" dirty="0"/>
              <a:t> </a:t>
            </a:r>
            <a:r>
              <a:rPr lang="en-US" dirty="0" err="1"/>
              <a:t>một</a:t>
            </a:r>
            <a:r>
              <a:rPr lang="en-US" dirty="0"/>
              <a:t> </a:t>
            </a:r>
            <a:r>
              <a:rPr lang="en-US" dirty="0" err="1"/>
              <a:t>bóng</a:t>
            </a:r>
            <a:r>
              <a:rPr lang="en-US" dirty="0"/>
              <a:t> </a:t>
            </a:r>
            <a:r>
              <a:rPr lang="en-US" dirty="0" err="1"/>
              <a:t>đèn</a:t>
            </a:r>
            <a:r>
              <a:rPr lang="en-US" dirty="0"/>
              <a:t> led 7w </a:t>
            </a:r>
            <a:r>
              <a:rPr lang="en-US" dirty="0" err="1"/>
              <a:t>để</a:t>
            </a:r>
            <a:r>
              <a:rPr lang="en-US" dirty="0"/>
              <a:t> </a:t>
            </a:r>
            <a:r>
              <a:rPr lang="en-US" dirty="0" err="1"/>
              <a:t>chiều</a:t>
            </a:r>
            <a:r>
              <a:rPr lang="en-US" dirty="0"/>
              <a:t> </a:t>
            </a:r>
            <a:r>
              <a:rPr lang="en-US" dirty="0" err="1"/>
              <a:t>sáng</a:t>
            </a:r>
            <a:r>
              <a:rPr lang="en-US" dirty="0"/>
              <a:t> </a:t>
            </a:r>
            <a:r>
              <a:rPr lang="en-US" dirty="0" err="1"/>
              <a:t>thì</a:t>
            </a:r>
            <a:r>
              <a:rPr lang="en-US" dirty="0"/>
              <a:t> </a:t>
            </a:r>
            <a:r>
              <a:rPr lang="en-US" dirty="0" err="1"/>
              <a:t>bây</a:t>
            </a:r>
            <a:r>
              <a:rPr lang="en-US" dirty="0"/>
              <a:t> </a:t>
            </a:r>
            <a:r>
              <a:rPr lang="en-US" dirty="0" err="1"/>
              <a:t>giờ</a:t>
            </a:r>
            <a:r>
              <a:rPr lang="en-US" dirty="0"/>
              <a:t> </a:t>
            </a:r>
            <a:r>
              <a:rPr lang="en-US" dirty="0" err="1"/>
              <a:t>sẽ</a:t>
            </a:r>
            <a:r>
              <a:rPr lang="en-US" dirty="0"/>
              <a:t> </a:t>
            </a:r>
            <a:r>
              <a:rPr lang="en-US" dirty="0" err="1"/>
              <a:t>có</a:t>
            </a:r>
            <a:r>
              <a:rPr lang="en-US" dirty="0"/>
              <a:t> </a:t>
            </a:r>
            <a:r>
              <a:rPr lang="en-US" dirty="0" err="1"/>
              <a:t>thể</a:t>
            </a:r>
            <a:r>
              <a:rPr lang="en-US" dirty="0"/>
              <a:t> </a:t>
            </a:r>
            <a:r>
              <a:rPr lang="en-US" dirty="0" err="1"/>
              <a:t>thay</a:t>
            </a:r>
            <a:r>
              <a:rPr lang="en-US" dirty="0"/>
              <a:t> </a:t>
            </a:r>
            <a:r>
              <a:rPr lang="en-US" dirty="0" err="1"/>
              <a:t>thế</a:t>
            </a:r>
            <a:r>
              <a:rPr lang="en-US" dirty="0"/>
              <a:t> </a:t>
            </a:r>
            <a:r>
              <a:rPr lang="en-US" dirty="0" err="1"/>
              <a:t>được</a:t>
            </a:r>
            <a:r>
              <a:rPr lang="en-US" dirty="0"/>
              <a:t> </a:t>
            </a:r>
            <a:r>
              <a:rPr lang="en-US" dirty="0" err="1"/>
              <a:t>bằng</a:t>
            </a:r>
            <a:r>
              <a:rPr lang="en-US" dirty="0"/>
              <a:t> </a:t>
            </a:r>
            <a:r>
              <a:rPr lang="en-US" dirty="0" err="1"/>
              <a:t>một</a:t>
            </a:r>
            <a:r>
              <a:rPr lang="en-US" dirty="0"/>
              <a:t> </a:t>
            </a:r>
            <a:r>
              <a:rPr lang="en-US" dirty="0" err="1"/>
              <a:t>bóng</a:t>
            </a:r>
            <a:r>
              <a:rPr lang="en-US" dirty="0"/>
              <a:t> </a:t>
            </a:r>
            <a:r>
              <a:rPr lang="en-US" dirty="0" err="1"/>
              <a:t>đèn</a:t>
            </a:r>
            <a:r>
              <a:rPr lang="en-US" dirty="0"/>
              <a:t> </a:t>
            </a:r>
            <a:r>
              <a:rPr lang="en-US" dirty="0" err="1"/>
              <a:t>chiếu</a:t>
            </a:r>
            <a:r>
              <a:rPr lang="en-US" dirty="0"/>
              <a:t> </a:t>
            </a:r>
            <a:r>
              <a:rPr lang="en-US" dirty="0" err="1"/>
              <a:t>sáng</a:t>
            </a:r>
            <a:r>
              <a:rPr lang="en-US" dirty="0"/>
              <a:t> </a:t>
            </a:r>
            <a:r>
              <a:rPr lang="en-US" dirty="0" err="1"/>
              <a:t>tự</a:t>
            </a:r>
            <a:r>
              <a:rPr lang="en-US" dirty="0"/>
              <a:t> </a:t>
            </a:r>
            <a:r>
              <a:rPr lang="en-US" dirty="0" err="1"/>
              <a:t>nhiên</a:t>
            </a:r>
            <a:r>
              <a:rPr lang="en-US" dirty="0"/>
              <a:t>  </a:t>
            </a:r>
            <a:r>
              <a:rPr lang="en-US" dirty="0" err="1"/>
              <a:t>có</a:t>
            </a:r>
            <a:r>
              <a:rPr lang="en-US" dirty="0"/>
              <a:t> </a:t>
            </a:r>
            <a:r>
              <a:rPr lang="en-US" dirty="0" err="1"/>
              <a:t>cường</a:t>
            </a:r>
            <a:r>
              <a:rPr lang="en-US" dirty="0"/>
              <a:t> </a:t>
            </a:r>
            <a:r>
              <a:rPr lang="en-US" dirty="0" err="1"/>
              <a:t>độ</a:t>
            </a:r>
            <a:r>
              <a:rPr lang="en-US" dirty="0"/>
              <a:t> </a:t>
            </a:r>
            <a:r>
              <a:rPr lang="en-US" dirty="0" err="1"/>
              <a:t>chiếu</a:t>
            </a:r>
            <a:r>
              <a:rPr lang="en-US" dirty="0"/>
              <a:t> </a:t>
            </a:r>
            <a:r>
              <a:rPr lang="en-US" dirty="0" err="1"/>
              <a:t>sáng</a:t>
            </a:r>
            <a:r>
              <a:rPr lang="en-US" dirty="0"/>
              <a:t> </a:t>
            </a:r>
            <a:r>
              <a:rPr lang="en-US" dirty="0" err="1"/>
              <a:t>tương</a:t>
            </a:r>
            <a:r>
              <a:rPr lang="en-US" dirty="0"/>
              <a:t> </a:t>
            </a:r>
            <a:r>
              <a:rPr lang="en-US" dirty="0" err="1"/>
              <a:t>đương</a:t>
            </a:r>
            <a:endParaRPr lang="en-GB" dirty="0"/>
          </a:p>
          <a:p>
            <a:endParaRPr lang="en-GB" dirty="0"/>
          </a:p>
        </p:txBody>
      </p:sp>
    </p:spTree>
    <p:extLst>
      <p:ext uri="{BB962C8B-B14F-4D97-AF65-F5344CB8AC3E}">
        <p14:creationId xmlns:p14="http://schemas.microsoft.com/office/powerpoint/2010/main" val="3955546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err="1"/>
              <a:t>Ảnh</a:t>
            </a:r>
            <a:r>
              <a:rPr lang="en-US" dirty="0"/>
              <a:t> 1 : </a:t>
            </a:r>
            <a:r>
              <a:rPr lang="en-US" dirty="0" err="1"/>
              <a:t>nhờ</a:t>
            </a:r>
            <a:r>
              <a:rPr lang="en-US" dirty="0"/>
              <a:t> </a:t>
            </a:r>
            <a:r>
              <a:rPr lang="en-US" dirty="0" err="1"/>
              <a:t>vào</a:t>
            </a:r>
            <a:r>
              <a:rPr lang="en-US" dirty="0"/>
              <a:t> </a:t>
            </a:r>
            <a:r>
              <a:rPr lang="en-US" dirty="0" err="1"/>
              <a:t>sự</a:t>
            </a:r>
            <a:r>
              <a:rPr lang="en-US" dirty="0"/>
              <a:t> </a:t>
            </a:r>
            <a:r>
              <a:rPr lang="en-US" dirty="0" err="1"/>
              <a:t>tiến</a:t>
            </a:r>
            <a:r>
              <a:rPr lang="en-US" dirty="0"/>
              <a:t> </a:t>
            </a:r>
            <a:r>
              <a:rPr lang="en-US" dirty="0" err="1"/>
              <a:t>bộ</a:t>
            </a:r>
            <a:r>
              <a:rPr lang="en-US" dirty="0"/>
              <a:t> </a:t>
            </a:r>
            <a:r>
              <a:rPr lang="en-US" dirty="0" err="1"/>
              <a:t>trong</a:t>
            </a:r>
            <a:r>
              <a:rPr lang="en-US" dirty="0"/>
              <a:t> </a:t>
            </a:r>
            <a:r>
              <a:rPr lang="en-US" dirty="0" err="1"/>
              <a:t>công</a:t>
            </a:r>
            <a:r>
              <a:rPr lang="en-US" dirty="0"/>
              <a:t> </a:t>
            </a:r>
            <a:r>
              <a:rPr lang="en-US" dirty="0" err="1"/>
              <a:t>nghệ</a:t>
            </a:r>
            <a:r>
              <a:rPr lang="en-US" dirty="0"/>
              <a:t> </a:t>
            </a:r>
            <a:r>
              <a:rPr lang="en-US" dirty="0" err="1"/>
              <a:t>và</a:t>
            </a:r>
            <a:r>
              <a:rPr lang="en-US" dirty="0"/>
              <a:t> </a:t>
            </a:r>
            <a:r>
              <a:rPr lang="en-US" dirty="0" err="1"/>
              <a:t>nhận</a:t>
            </a:r>
            <a:r>
              <a:rPr lang="en-US" dirty="0"/>
              <a:t> </a:t>
            </a:r>
            <a:r>
              <a:rPr lang="en-US" dirty="0" err="1"/>
              <a:t>thức</a:t>
            </a:r>
            <a:r>
              <a:rPr lang="en-US" dirty="0"/>
              <a:t> </a:t>
            </a:r>
            <a:r>
              <a:rPr lang="en-US" dirty="0" err="1"/>
              <a:t>bảo</a:t>
            </a:r>
            <a:r>
              <a:rPr lang="en-US" dirty="0"/>
              <a:t> </a:t>
            </a:r>
            <a:r>
              <a:rPr lang="en-US" dirty="0" err="1"/>
              <a:t>vệ</a:t>
            </a:r>
            <a:r>
              <a:rPr lang="en-US" dirty="0"/>
              <a:t> </a:t>
            </a:r>
            <a:r>
              <a:rPr lang="en-US" dirty="0" err="1"/>
              <a:t>môi</a:t>
            </a:r>
            <a:r>
              <a:rPr lang="en-US" dirty="0"/>
              <a:t> </a:t>
            </a:r>
            <a:r>
              <a:rPr lang="en-US" dirty="0" err="1"/>
              <a:t>trường</a:t>
            </a:r>
            <a:r>
              <a:rPr lang="en-US" dirty="0"/>
              <a:t> </a:t>
            </a:r>
            <a:r>
              <a:rPr lang="en-US" dirty="0" err="1"/>
              <a:t>ngày</a:t>
            </a:r>
            <a:r>
              <a:rPr lang="en-US" dirty="0"/>
              <a:t> </a:t>
            </a:r>
            <a:r>
              <a:rPr lang="en-US" dirty="0" err="1"/>
              <a:t>càng</a:t>
            </a:r>
            <a:r>
              <a:rPr lang="en-US" dirty="0"/>
              <a:t> </a:t>
            </a:r>
            <a:r>
              <a:rPr lang="en-US" dirty="0" err="1"/>
              <a:t>tăng</a:t>
            </a:r>
            <a:r>
              <a:rPr lang="en-US" dirty="0"/>
              <a:t> . </a:t>
            </a:r>
            <a:r>
              <a:rPr lang="en-US" dirty="0" err="1"/>
              <a:t>rất</a:t>
            </a:r>
            <a:r>
              <a:rPr lang="en-US" dirty="0"/>
              <a:t> </a:t>
            </a:r>
            <a:r>
              <a:rPr lang="en-US" dirty="0" err="1"/>
              <a:t>nhiều</a:t>
            </a:r>
            <a:r>
              <a:rPr lang="en-US" dirty="0"/>
              <a:t> </a:t>
            </a:r>
            <a:r>
              <a:rPr lang="en-US" dirty="0" err="1"/>
              <a:t>nghiên</a:t>
            </a:r>
            <a:r>
              <a:rPr lang="en-US" dirty="0"/>
              <a:t> </a:t>
            </a:r>
            <a:r>
              <a:rPr lang="en-US" dirty="0" err="1"/>
              <a:t>cứu</a:t>
            </a:r>
            <a:r>
              <a:rPr lang="en-US" dirty="0"/>
              <a:t> ra </a:t>
            </a:r>
            <a:r>
              <a:rPr lang="en-US" dirty="0" err="1"/>
              <a:t>đời</a:t>
            </a:r>
            <a:r>
              <a:rPr lang="en-US" dirty="0"/>
              <a:t> </a:t>
            </a:r>
            <a:r>
              <a:rPr lang="en-US" dirty="0" err="1"/>
              <a:t>hướng</a:t>
            </a:r>
            <a:r>
              <a:rPr lang="en-US" dirty="0"/>
              <a:t> </a:t>
            </a:r>
            <a:r>
              <a:rPr lang="en-US" dirty="0" err="1"/>
              <a:t>đến</a:t>
            </a:r>
            <a:r>
              <a:rPr lang="en-US" dirty="0"/>
              <a:t> </a:t>
            </a:r>
            <a:r>
              <a:rPr lang="en-US" dirty="0" err="1"/>
              <a:t>mục</a:t>
            </a:r>
            <a:r>
              <a:rPr lang="en-US" dirty="0"/>
              <a:t> </a:t>
            </a:r>
            <a:r>
              <a:rPr lang="en-US" dirty="0" err="1"/>
              <a:t>đích</a:t>
            </a:r>
            <a:r>
              <a:rPr lang="en-US" dirty="0"/>
              <a:t> </a:t>
            </a:r>
            <a:r>
              <a:rPr lang="en-US" dirty="0" err="1"/>
              <a:t>khai</a:t>
            </a:r>
            <a:r>
              <a:rPr lang="en-US" dirty="0"/>
              <a:t> </a:t>
            </a:r>
            <a:r>
              <a:rPr lang="en-US" dirty="0" err="1"/>
              <a:t>thác</a:t>
            </a:r>
            <a:r>
              <a:rPr lang="en-US" dirty="0"/>
              <a:t> , </a:t>
            </a:r>
            <a:r>
              <a:rPr lang="en-US" dirty="0" err="1"/>
              <a:t>sử</a:t>
            </a:r>
            <a:r>
              <a:rPr lang="en-US" dirty="0"/>
              <a:t> </a:t>
            </a:r>
            <a:r>
              <a:rPr lang="en-US" dirty="0" err="1"/>
              <a:t>dụng</a:t>
            </a:r>
            <a:r>
              <a:rPr lang="en-US" dirty="0"/>
              <a:t> </a:t>
            </a:r>
            <a:r>
              <a:rPr lang="en-US" dirty="0" err="1"/>
              <a:t>các</a:t>
            </a:r>
            <a:r>
              <a:rPr lang="en-US" dirty="0"/>
              <a:t> </a:t>
            </a:r>
            <a:r>
              <a:rPr lang="en-US" dirty="0" err="1"/>
              <a:t>nguồn</a:t>
            </a:r>
            <a:r>
              <a:rPr lang="en-US" dirty="0"/>
              <a:t> </a:t>
            </a:r>
            <a:r>
              <a:rPr lang="en-US" dirty="0" err="1"/>
              <a:t>năng</a:t>
            </a:r>
            <a:r>
              <a:rPr lang="en-US" dirty="0"/>
              <a:t> </a:t>
            </a:r>
            <a:r>
              <a:rPr lang="en-US" dirty="0" err="1"/>
              <a:t>lượng</a:t>
            </a:r>
            <a:r>
              <a:rPr lang="en-US" dirty="0"/>
              <a:t> </a:t>
            </a:r>
            <a:r>
              <a:rPr lang="en-US" dirty="0" err="1"/>
              <a:t>tái</a:t>
            </a:r>
            <a:r>
              <a:rPr lang="en-US" dirty="0"/>
              <a:t> </a:t>
            </a:r>
            <a:r>
              <a:rPr lang="en-US" dirty="0" err="1"/>
              <a:t>tạo</a:t>
            </a:r>
            <a:r>
              <a:rPr lang="en-US" dirty="0"/>
              <a:t> </a:t>
            </a:r>
            <a:r>
              <a:rPr lang="en-US" dirty="0" err="1"/>
              <a:t>như</a:t>
            </a:r>
            <a:r>
              <a:rPr lang="en-US" dirty="0"/>
              <a:t> </a:t>
            </a:r>
            <a:r>
              <a:rPr lang="en-US" dirty="0" err="1"/>
              <a:t>năng</a:t>
            </a:r>
            <a:r>
              <a:rPr lang="en-US" dirty="0"/>
              <a:t> </a:t>
            </a:r>
            <a:r>
              <a:rPr lang="en-US" dirty="0" err="1"/>
              <a:t>lượng</a:t>
            </a:r>
            <a:r>
              <a:rPr lang="en-US" dirty="0"/>
              <a:t> </a:t>
            </a:r>
            <a:r>
              <a:rPr lang="en-US" dirty="0" err="1"/>
              <a:t>mặt</a:t>
            </a:r>
            <a:r>
              <a:rPr lang="en-US" dirty="0"/>
              <a:t> </a:t>
            </a:r>
            <a:r>
              <a:rPr lang="en-US" dirty="0" err="1"/>
              <a:t>trời</a:t>
            </a:r>
            <a:r>
              <a:rPr lang="en-US" dirty="0"/>
              <a:t> .</a:t>
            </a:r>
            <a:r>
              <a:rPr lang="en-US" dirty="0" err="1"/>
              <a:t>Điều</a:t>
            </a:r>
            <a:r>
              <a:rPr lang="en-US" dirty="0"/>
              <a:t> </a:t>
            </a:r>
            <a:r>
              <a:rPr lang="en-US" dirty="0" err="1"/>
              <a:t>này</a:t>
            </a:r>
            <a:r>
              <a:rPr lang="en-US" dirty="0"/>
              <a:t> </a:t>
            </a:r>
            <a:r>
              <a:rPr lang="en-US" dirty="0" err="1"/>
              <a:t>đóng</a:t>
            </a:r>
            <a:r>
              <a:rPr lang="en-US" dirty="0"/>
              <a:t> </a:t>
            </a:r>
            <a:r>
              <a:rPr lang="en-US" dirty="0" err="1"/>
              <a:t>góp</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việc</a:t>
            </a:r>
            <a:r>
              <a:rPr lang="en-US" dirty="0"/>
              <a:t> </a:t>
            </a:r>
            <a:r>
              <a:rPr lang="en-US" dirty="0" err="1"/>
              <a:t>giảm</a:t>
            </a:r>
            <a:r>
              <a:rPr lang="en-US" dirty="0"/>
              <a:t> </a:t>
            </a:r>
            <a:r>
              <a:rPr lang="en-US" dirty="0" err="1"/>
              <a:t>thiểu</a:t>
            </a:r>
            <a:r>
              <a:rPr lang="en-US" dirty="0"/>
              <a:t> </a:t>
            </a:r>
            <a:r>
              <a:rPr lang="en-US" dirty="0" err="1"/>
              <a:t>hiệu</a:t>
            </a:r>
            <a:r>
              <a:rPr lang="en-US" dirty="0"/>
              <a:t> </a:t>
            </a:r>
            <a:r>
              <a:rPr lang="en-US" dirty="0" err="1"/>
              <a:t>ứng</a:t>
            </a:r>
            <a:r>
              <a:rPr lang="en-US" dirty="0"/>
              <a:t> </a:t>
            </a:r>
            <a:r>
              <a:rPr lang="en-US" dirty="0" err="1"/>
              <a:t>nhà</a:t>
            </a:r>
            <a:r>
              <a:rPr lang="en-US" dirty="0"/>
              <a:t> </a:t>
            </a:r>
            <a:r>
              <a:rPr lang="en-US" dirty="0" err="1"/>
              <a:t>kính</a:t>
            </a:r>
            <a:r>
              <a:rPr lang="en-US" dirty="0"/>
              <a:t> . </a:t>
            </a:r>
          </a:p>
          <a:p>
            <a:r>
              <a:rPr lang="en-US" dirty="0" err="1"/>
              <a:t>Ảnh</a:t>
            </a:r>
            <a:r>
              <a:rPr lang="en-US" dirty="0"/>
              <a:t> 2: </a:t>
            </a:r>
            <a:r>
              <a:rPr lang="en-US" dirty="0" err="1"/>
              <a:t>đối</a:t>
            </a:r>
            <a:r>
              <a:rPr lang="en-US" dirty="0"/>
              <a:t> </a:t>
            </a:r>
            <a:r>
              <a:rPr lang="en-US" dirty="0" err="1"/>
              <a:t>với</a:t>
            </a:r>
            <a:r>
              <a:rPr lang="en-US" dirty="0"/>
              <a:t> </a:t>
            </a:r>
            <a:r>
              <a:rPr lang="en-US" dirty="0" err="1"/>
              <a:t>những</a:t>
            </a:r>
            <a:r>
              <a:rPr lang="en-US" dirty="0"/>
              <a:t> </a:t>
            </a:r>
            <a:r>
              <a:rPr lang="en-US" dirty="0" err="1"/>
              <a:t>nơi</a:t>
            </a:r>
            <a:r>
              <a:rPr lang="en-US" dirty="0"/>
              <a:t> </a:t>
            </a:r>
            <a:r>
              <a:rPr lang="en-US" dirty="0" err="1"/>
              <a:t>cần</a:t>
            </a:r>
            <a:r>
              <a:rPr lang="en-US" dirty="0"/>
              <a:t> </a:t>
            </a:r>
            <a:r>
              <a:rPr lang="en-US" dirty="0" err="1"/>
              <a:t>chiếu</a:t>
            </a:r>
            <a:r>
              <a:rPr lang="en-US" dirty="0"/>
              <a:t> </a:t>
            </a:r>
            <a:r>
              <a:rPr lang="en-US" dirty="0" err="1"/>
              <a:t>sáng</a:t>
            </a:r>
            <a:r>
              <a:rPr lang="en-US" dirty="0"/>
              <a:t> </a:t>
            </a:r>
            <a:r>
              <a:rPr lang="en-US" dirty="0" err="1"/>
              <a:t>liên</a:t>
            </a:r>
            <a:r>
              <a:rPr lang="en-US" dirty="0"/>
              <a:t> </a:t>
            </a:r>
            <a:r>
              <a:rPr lang="en-US" dirty="0" err="1"/>
              <a:t>tục</a:t>
            </a:r>
            <a:r>
              <a:rPr lang="en-US" dirty="0"/>
              <a:t> </a:t>
            </a:r>
            <a:r>
              <a:rPr lang="en-US" dirty="0" err="1"/>
              <a:t>ví</a:t>
            </a:r>
            <a:r>
              <a:rPr lang="en-US" dirty="0"/>
              <a:t> </a:t>
            </a:r>
            <a:r>
              <a:rPr lang="en-US" dirty="0" err="1"/>
              <a:t>dụ</a:t>
            </a:r>
            <a:r>
              <a:rPr lang="en-US" dirty="0"/>
              <a:t> </a:t>
            </a:r>
            <a:r>
              <a:rPr lang="en-US" dirty="0" err="1"/>
              <a:t>như</a:t>
            </a:r>
            <a:r>
              <a:rPr lang="en-US" dirty="0"/>
              <a:t> </a:t>
            </a:r>
            <a:r>
              <a:rPr lang="en-US" dirty="0" err="1"/>
              <a:t>đường</a:t>
            </a:r>
            <a:r>
              <a:rPr lang="en-US" dirty="0"/>
              <a:t> </a:t>
            </a:r>
            <a:r>
              <a:rPr lang="en-US" dirty="0" err="1"/>
              <a:t>hầm</a:t>
            </a:r>
            <a:r>
              <a:rPr lang="en-US" dirty="0"/>
              <a:t> , </a:t>
            </a:r>
            <a:r>
              <a:rPr lang="en-US" dirty="0" err="1"/>
              <a:t>hoặc</a:t>
            </a:r>
            <a:r>
              <a:rPr lang="en-US" dirty="0"/>
              <a:t> </a:t>
            </a:r>
            <a:r>
              <a:rPr lang="en-US" dirty="0" err="1"/>
              <a:t>hầm</a:t>
            </a:r>
            <a:r>
              <a:rPr lang="en-US" dirty="0"/>
              <a:t> </a:t>
            </a:r>
            <a:r>
              <a:rPr lang="en-US" dirty="0" err="1"/>
              <a:t>trong</a:t>
            </a:r>
            <a:r>
              <a:rPr lang="en-US" dirty="0"/>
              <a:t> </a:t>
            </a:r>
            <a:r>
              <a:rPr lang="en-US" dirty="0" err="1"/>
              <a:t>nhà</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ánh</a:t>
            </a:r>
            <a:r>
              <a:rPr lang="en-US" dirty="0"/>
              <a:t> </a:t>
            </a:r>
            <a:r>
              <a:rPr lang="en-US" dirty="0" err="1"/>
              <a:t>sáng</a:t>
            </a:r>
            <a:r>
              <a:rPr lang="en-US" dirty="0"/>
              <a:t> </a:t>
            </a:r>
            <a:r>
              <a:rPr lang="en-US" dirty="0" err="1"/>
              <a:t>tự</a:t>
            </a:r>
            <a:r>
              <a:rPr lang="en-US" dirty="0"/>
              <a:t> </a:t>
            </a:r>
            <a:r>
              <a:rPr lang="en-US" dirty="0" err="1"/>
              <a:t>nhiên</a:t>
            </a:r>
            <a:r>
              <a:rPr lang="en-US" dirty="0"/>
              <a:t> </a:t>
            </a:r>
            <a:r>
              <a:rPr lang="en-US" dirty="0" err="1"/>
              <a:t>thay</a:t>
            </a:r>
            <a:r>
              <a:rPr lang="en-US" dirty="0"/>
              <a:t> </a:t>
            </a:r>
            <a:r>
              <a:rPr lang="en-US" dirty="0" err="1"/>
              <a:t>thế</a:t>
            </a:r>
            <a:r>
              <a:rPr lang="en-US" dirty="0"/>
              <a:t> </a:t>
            </a:r>
            <a:r>
              <a:rPr lang="en-US" dirty="0" err="1"/>
              <a:t>cho</a:t>
            </a:r>
            <a:r>
              <a:rPr lang="en-US" dirty="0"/>
              <a:t> </a:t>
            </a:r>
            <a:r>
              <a:rPr lang="en-US" dirty="0" err="1"/>
              <a:t>ánh</a:t>
            </a:r>
            <a:r>
              <a:rPr lang="en-US" dirty="0"/>
              <a:t> </a:t>
            </a:r>
            <a:r>
              <a:rPr lang="en-US" dirty="0" err="1"/>
              <a:t>sáng</a:t>
            </a:r>
            <a:r>
              <a:rPr lang="en-US" dirty="0"/>
              <a:t> </a:t>
            </a:r>
            <a:r>
              <a:rPr lang="en-US" dirty="0" err="1"/>
              <a:t>nhân</a:t>
            </a:r>
            <a:r>
              <a:rPr lang="en-US" dirty="0"/>
              <a:t> </a:t>
            </a:r>
            <a:r>
              <a:rPr lang="en-US" dirty="0" err="1"/>
              <a:t>tạo</a:t>
            </a:r>
            <a:r>
              <a:rPr lang="en-US" dirty="0"/>
              <a:t> . </a:t>
            </a:r>
            <a:r>
              <a:rPr lang="en-US" dirty="0" err="1"/>
              <a:t>Điều</a:t>
            </a:r>
            <a:r>
              <a:rPr lang="en-US" dirty="0"/>
              <a:t> </a:t>
            </a:r>
            <a:r>
              <a:rPr lang="en-US" dirty="0" err="1"/>
              <a:t>này</a:t>
            </a:r>
            <a:r>
              <a:rPr lang="en-US" dirty="0"/>
              <a:t> </a:t>
            </a:r>
            <a:r>
              <a:rPr lang="en-US" dirty="0" err="1"/>
              <a:t>sẽ</a:t>
            </a:r>
            <a:r>
              <a:rPr lang="en-US" dirty="0"/>
              <a:t> </a:t>
            </a:r>
            <a:r>
              <a:rPr lang="en-US" dirty="0" err="1"/>
              <a:t>góp</a:t>
            </a:r>
            <a:r>
              <a:rPr lang="en-US" dirty="0"/>
              <a:t> </a:t>
            </a:r>
            <a:r>
              <a:rPr lang="en-US" dirty="0" err="1"/>
              <a:t>phần</a:t>
            </a:r>
            <a:r>
              <a:rPr lang="en-US" dirty="0"/>
              <a:t> </a:t>
            </a:r>
            <a:r>
              <a:rPr lang="en-US" dirty="0" err="1"/>
              <a:t>giảm</a:t>
            </a:r>
            <a:r>
              <a:rPr lang="en-US" dirty="0"/>
              <a:t> </a:t>
            </a:r>
            <a:r>
              <a:rPr lang="en-US" dirty="0" err="1"/>
              <a:t>lượng</a:t>
            </a:r>
            <a:r>
              <a:rPr lang="en-US" dirty="0"/>
              <a:t> </a:t>
            </a:r>
            <a:r>
              <a:rPr lang="en-US" dirty="0" err="1"/>
              <a:t>lớn</a:t>
            </a:r>
            <a:r>
              <a:rPr lang="en-US" dirty="0"/>
              <a:t> </a:t>
            </a:r>
            <a:r>
              <a:rPr lang="en-US" dirty="0" err="1"/>
              <a:t>năng</a:t>
            </a:r>
            <a:r>
              <a:rPr lang="en-US" dirty="0"/>
              <a:t> </a:t>
            </a:r>
            <a:r>
              <a:rPr lang="en-US" dirty="0" err="1"/>
              <a:t>lượng</a:t>
            </a:r>
            <a:r>
              <a:rPr lang="en-US" dirty="0"/>
              <a:t> </a:t>
            </a:r>
            <a:r>
              <a:rPr lang="en-US" dirty="0" err="1"/>
              <a:t>điện</a:t>
            </a:r>
            <a:r>
              <a:rPr lang="en-US" dirty="0"/>
              <a:t> </a:t>
            </a:r>
            <a:r>
              <a:rPr lang="en-US" dirty="0" err="1"/>
              <a:t>sử</a:t>
            </a:r>
            <a:r>
              <a:rPr lang="en-US" dirty="0"/>
              <a:t> </a:t>
            </a:r>
            <a:r>
              <a:rPr lang="en-US" dirty="0" err="1"/>
              <a:t>dụng</a:t>
            </a:r>
            <a:r>
              <a:rPr lang="en-US" dirty="0"/>
              <a:t> </a:t>
            </a:r>
          </a:p>
          <a:p>
            <a:r>
              <a:rPr lang="en-US" dirty="0" err="1"/>
              <a:t>Ảnh</a:t>
            </a:r>
            <a:r>
              <a:rPr lang="en-US" dirty="0"/>
              <a:t> 3 : </a:t>
            </a:r>
            <a:r>
              <a:rPr lang="en-US" dirty="0" err="1"/>
              <a:t>Với</a:t>
            </a:r>
            <a:r>
              <a:rPr lang="en-US" dirty="0"/>
              <a:t> </a:t>
            </a:r>
            <a:r>
              <a:rPr lang="en-US" dirty="0" err="1"/>
              <a:t>mật</a:t>
            </a:r>
            <a:r>
              <a:rPr lang="en-US" dirty="0"/>
              <a:t> </a:t>
            </a:r>
            <a:r>
              <a:rPr lang="en-US" dirty="0" err="1"/>
              <a:t>độ</a:t>
            </a:r>
            <a:r>
              <a:rPr lang="en-US" dirty="0"/>
              <a:t> </a:t>
            </a:r>
            <a:r>
              <a:rPr lang="en-US" dirty="0" err="1"/>
              <a:t>nhà</a:t>
            </a:r>
            <a:r>
              <a:rPr lang="en-US" dirty="0"/>
              <a:t> </a:t>
            </a:r>
            <a:r>
              <a:rPr lang="en-US" dirty="0" err="1"/>
              <a:t>cao</a:t>
            </a:r>
            <a:r>
              <a:rPr lang="en-US" dirty="0"/>
              <a:t> </a:t>
            </a:r>
            <a:r>
              <a:rPr lang="en-US" dirty="0" err="1"/>
              <a:t>tầng</a:t>
            </a:r>
            <a:r>
              <a:rPr lang="en-US" dirty="0"/>
              <a:t> </a:t>
            </a:r>
            <a:r>
              <a:rPr lang="en-US" dirty="0" err="1"/>
              <a:t>dày</a:t>
            </a:r>
            <a:r>
              <a:rPr lang="en-US" dirty="0"/>
              <a:t> </a:t>
            </a:r>
            <a:r>
              <a:rPr lang="en-US" dirty="0" err="1"/>
              <a:t>đặc</a:t>
            </a:r>
            <a:r>
              <a:rPr lang="en-US" dirty="0"/>
              <a:t> </a:t>
            </a:r>
            <a:r>
              <a:rPr lang="en-US" dirty="0" err="1"/>
              <a:t>trong</a:t>
            </a:r>
            <a:r>
              <a:rPr lang="en-US" dirty="0"/>
              <a:t> </a:t>
            </a:r>
            <a:r>
              <a:rPr lang="en-US" dirty="0" err="1"/>
              <a:t>khu</a:t>
            </a:r>
            <a:r>
              <a:rPr lang="en-US" dirty="0"/>
              <a:t> </a:t>
            </a:r>
            <a:r>
              <a:rPr lang="en-US" dirty="0" err="1"/>
              <a:t>vực</a:t>
            </a:r>
            <a:r>
              <a:rPr lang="en-US" dirty="0"/>
              <a:t> </a:t>
            </a:r>
            <a:r>
              <a:rPr lang="en-US" dirty="0" err="1"/>
              <a:t>thành</a:t>
            </a:r>
            <a:r>
              <a:rPr lang="en-US" dirty="0"/>
              <a:t> </a:t>
            </a:r>
            <a:r>
              <a:rPr lang="en-US" dirty="0" err="1"/>
              <a:t>thị</a:t>
            </a:r>
            <a:r>
              <a:rPr lang="en-US" dirty="0"/>
              <a:t> , </a:t>
            </a:r>
            <a:r>
              <a:rPr lang="en-US" dirty="0" err="1"/>
              <a:t>những</a:t>
            </a:r>
            <a:r>
              <a:rPr lang="en-US" dirty="0"/>
              <a:t> </a:t>
            </a:r>
            <a:r>
              <a:rPr lang="en-US" dirty="0" err="1"/>
              <a:t>người</a:t>
            </a:r>
            <a:r>
              <a:rPr lang="en-US" dirty="0"/>
              <a:t> </a:t>
            </a:r>
            <a:r>
              <a:rPr lang="en-US" dirty="0" err="1"/>
              <a:t>sống</a:t>
            </a:r>
            <a:r>
              <a:rPr lang="en-US" dirty="0"/>
              <a:t> </a:t>
            </a:r>
            <a:r>
              <a:rPr lang="en-US" dirty="0" err="1"/>
              <a:t>trong</a:t>
            </a:r>
            <a:r>
              <a:rPr lang="en-US" dirty="0"/>
              <a:t> </a:t>
            </a:r>
            <a:r>
              <a:rPr lang="en-US" dirty="0" err="1"/>
              <a:t>khu</a:t>
            </a:r>
            <a:r>
              <a:rPr lang="en-US" dirty="0"/>
              <a:t> </a:t>
            </a:r>
            <a:r>
              <a:rPr lang="en-US" dirty="0" err="1"/>
              <a:t>vực</a:t>
            </a:r>
            <a:r>
              <a:rPr lang="en-US" dirty="0"/>
              <a:t> </a:t>
            </a:r>
            <a:r>
              <a:rPr lang="en-US" dirty="0" err="1"/>
              <a:t>này</a:t>
            </a:r>
            <a:r>
              <a:rPr lang="en-US" dirty="0"/>
              <a:t> </a:t>
            </a:r>
            <a:r>
              <a:rPr lang="en-US" dirty="0" err="1"/>
              <a:t>dành</a:t>
            </a:r>
            <a:r>
              <a:rPr lang="en-US" dirty="0"/>
              <a:t> </a:t>
            </a:r>
            <a:r>
              <a:rPr lang="en-US" dirty="0" err="1"/>
              <a:t>phần</a:t>
            </a:r>
            <a:r>
              <a:rPr lang="en-US" dirty="0"/>
              <a:t> </a:t>
            </a:r>
            <a:r>
              <a:rPr lang="en-US" dirty="0" err="1"/>
              <a:t>lớn</a:t>
            </a:r>
            <a:r>
              <a:rPr lang="en-US" dirty="0"/>
              <a:t> </a:t>
            </a:r>
            <a:r>
              <a:rPr lang="en-US" dirty="0" err="1"/>
              <a:t>thời</a:t>
            </a:r>
            <a:r>
              <a:rPr lang="en-US" dirty="0"/>
              <a:t> </a:t>
            </a:r>
            <a:r>
              <a:rPr lang="en-US" dirty="0" err="1"/>
              <a:t>gian</a:t>
            </a:r>
            <a:r>
              <a:rPr lang="en-US" dirty="0"/>
              <a:t> </a:t>
            </a:r>
            <a:r>
              <a:rPr lang="en-US" dirty="0" err="1"/>
              <a:t>của</a:t>
            </a:r>
            <a:r>
              <a:rPr lang="en-US" dirty="0"/>
              <a:t> </a:t>
            </a:r>
            <a:r>
              <a:rPr lang="en-US" dirty="0" err="1"/>
              <a:t>họ</a:t>
            </a:r>
            <a:r>
              <a:rPr lang="en-US" dirty="0"/>
              <a:t> </a:t>
            </a:r>
            <a:r>
              <a:rPr lang="en-US" dirty="0" err="1"/>
              <a:t>dưới</a:t>
            </a:r>
            <a:r>
              <a:rPr lang="en-US" dirty="0"/>
              <a:t> </a:t>
            </a:r>
            <a:r>
              <a:rPr lang="en-US" dirty="0" err="1"/>
              <a:t>ánh</a:t>
            </a:r>
            <a:r>
              <a:rPr lang="en-US" dirty="0"/>
              <a:t> </a:t>
            </a:r>
            <a:r>
              <a:rPr lang="en-US" dirty="0" err="1"/>
              <a:t>sáng</a:t>
            </a:r>
            <a:r>
              <a:rPr lang="en-US" dirty="0"/>
              <a:t> </a:t>
            </a:r>
            <a:r>
              <a:rPr lang="en-US" dirty="0" err="1"/>
              <a:t>nhân</a:t>
            </a:r>
            <a:r>
              <a:rPr lang="en-US" dirty="0"/>
              <a:t> </a:t>
            </a:r>
            <a:r>
              <a:rPr lang="en-US" dirty="0" err="1"/>
              <a:t>tạo</a:t>
            </a:r>
            <a:r>
              <a:rPr lang="en-US" dirty="0"/>
              <a:t> . </a:t>
            </a:r>
            <a:r>
              <a:rPr lang="en-US" dirty="0" err="1"/>
              <a:t>Điều</a:t>
            </a:r>
            <a:r>
              <a:rPr lang="en-US" dirty="0"/>
              <a:t> </a:t>
            </a:r>
            <a:r>
              <a:rPr lang="en-US" dirty="0" err="1"/>
              <a:t>này</a:t>
            </a:r>
            <a:r>
              <a:rPr lang="en-US" dirty="0"/>
              <a:t> </a:t>
            </a:r>
            <a:r>
              <a:rPr lang="en-US" dirty="0" err="1"/>
              <a:t>có</a:t>
            </a:r>
            <a:r>
              <a:rPr lang="en-US" dirty="0"/>
              <a:t> </a:t>
            </a:r>
            <a:r>
              <a:rPr lang="en-US" dirty="0" err="1"/>
              <a:t>thế</a:t>
            </a:r>
            <a:r>
              <a:rPr lang="en-US" dirty="0"/>
              <a:t> </a:t>
            </a:r>
            <a:r>
              <a:rPr lang="en-US" dirty="0" err="1"/>
              <a:t>gây</a:t>
            </a:r>
            <a:r>
              <a:rPr lang="en-US" dirty="0"/>
              <a:t> ra </a:t>
            </a:r>
            <a:r>
              <a:rPr lang="en-US" dirty="0" err="1"/>
              <a:t>nhiều</a:t>
            </a:r>
            <a:r>
              <a:rPr lang="en-US" dirty="0"/>
              <a:t> </a:t>
            </a:r>
            <a:r>
              <a:rPr lang="en-US" dirty="0" err="1"/>
              <a:t>bệnh</a:t>
            </a:r>
            <a:r>
              <a:rPr lang="en-US" dirty="0"/>
              <a:t> </a:t>
            </a:r>
            <a:r>
              <a:rPr lang="en-US" dirty="0" err="1"/>
              <a:t>về</a:t>
            </a:r>
            <a:r>
              <a:rPr lang="en-US" dirty="0"/>
              <a:t> </a:t>
            </a:r>
            <a:r>
              <a:rPr lang="en-US" dirty="0" err="1"/>
              <a:t>thiếu</a:t>
            </a:r>
            <a:r>
              <a:rPr lang="en-US" dirty="0"/>
              <a:t> </a:t>
            </a:r>
            <a:r>
              <a:rPr lang="en-US" dirty="0" err="1"/>
              <a:t>ánh</a:t>
            </a:r>
            <a:r>
              <a:rPr lang="en-US" dirty="0"/>
              <a:t> </a:t>
            </a:r>
            <a:r>
              <a:rPr lang="en-US" dirty="0" err="1"/>
              <a:t>sáng</a:t>
            </a:r>
            <a:r>
              <a:rPr lang="en-US" dirty="0"/>
              <a:t> </a:t>
            </a:r>
            <a:r>
              <a:rPr lang="en-US" dirty="0" err="1"/>
              <a:t>tự</a:t>
            </a:r>
            <a:r>
              <a:rPr lang="en-US" dirty="0"/>
              <a:t> </a:t>
            </a:r>
            <a:r>
              <a:rPr lang="en-US" dirty="0" err="1"/>
              <a:t>nhiên</a:t>
            </a:r>
            <a:r>
              <a:rPr lang="en-US" dirty="0"/>
              <a:t> </a:t>
            </a:r>
            <a:r>
              <a:rPr lang="en-US" dirty="0" err="1"/>
              <a:t>như</a:t>
            </a:r>
            <a:r>
              <a:rPr lang="en-US" dirty="0"/>
              <a:t> </a:t>
            </a:r>
            <a:r>
              <a:rPr lang="en-US" dirty="0" err="1"/>
              <a:t>cận</a:t>
            </a:r>
            <a:r>
              <a:rPr lang="en-US" dirty="0"/>
              <a:t> </a:t>
            </a:r>
            <a:r>
              <a:rPr lang="en-US" dirty="0" err="1"/>
              <a:t>thị</a:t>
            </a:r>
            <a:r>
              <a:rPr lang="en-US" dirty="0"/>
              <a:t> , </a:t>
            </a:r>
            <a:r>
              <a:rPr lang="en-US" dirty="0" err="1"/>
              <a:t>thiếu</a:t>
            </a:r>
            <a:r>
              <a:rPr lang="en-US" dirty="0"/>
              <a:t> vitamin d </a:t>
            </a:r>
            <a:r>
              <a:rPr lang="en-US" dirty="0" err="1"/>
              <a:t>đặc</a:t>
            </a:r>
            <a:r>
              <a:rPr lang="en-US" dirty="0"/>
              <a:t> </a:t>
            </a:r>
            <a:r>
              <a:rPr lang="en-US" dirty="0" err="1"/>
              <a:t>biệt</a:t>
            </a:r>
            <a:r>
              <a:rPr lang="en-US" dirty="0"/>
              <a:t> </a:t>
            </a:r>
            <a:r>
              <a:rPr lang="en-US" dirty="0" err="1"/>
              <a:t>là</a:t>
            </a:r>
            <a:r>
              <a:rPr lang="en-US" dirty="0"/>
              <a:t> ở </a:t>
            </a:r>
            <a:r>
              <a:rPr lang="en-US" dirty="0" err="1"/>
              <a:t>trẻ</a:t>
            </a:r>
            <a:r>
              <a:rPr lang="en-US" dirty="0"/>
              <a:t> </a:t>
            </a:r>
            <a:r>
              <a:rPr lang="en-US" dirty="0" err="1"/>
              <a:t>em</a:t>
            </a:r>
            <a:r>
              <a:rPr lang="en-US" dirty="0"/>
              <a:t>,  </a:t>
            </a:r>
          </a:p>
          <a:p>
            <a:r>
              <a:rPr lang="en-US" dirty="0" err="1"/>
              <a:t>Ảnh</a:t>
            </a:r>
            <a:r>
              <a:rPr lang="en-US" dirty="0"/>
              <a:t> 4 : </a:t>
            </a:r>
            <a:r>
              <a:rPr lang="en-US" dirty="0" err="1"/>
              <a:t>ánh</a:t>
            </a:r>
            <a:r>
              <a:rPr lang="en-US" dirty="0"/>
              <a:t> </a:t>
            </a:r>
            <a:r>
              <a:rPr lang="en-US" dirty="0" err="1"/>
              <a:t>sáng</a:t>
            </a:r>
            <a:r>
              <a:rPr lang="en-US" dirty="0"/>
              <a:t> </a:t>
            </a:r>
            <a:r>
              <a:rPr lang="en-US" dirty="0" err="1"/>
              <a:t>tự</a:t>
            </a:r>
            <a:r>
              <a:rPr lang="en-US" dirty="0"/>
              <a:t> </a:t>
            </a:r>
            <a:r>
              <a:rPr lang="en-US" dirty="0" err="1"/>
              <a:t>nhiên</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chiếu</a:t>
            </a:r>
            <a:r>
              <a:rPr lang="en-US" dirty="0"/>
              <a:t> </a:t>
            </a:r>
            <a:r>
              <a:rPr lang="en-US" dirty="0" err="1"/>
              <a:t>sáng</a:t>
            </a:r>
            <a:r>
              <a:rPr lang="en-US" dirty="0"/>
              <a:t> </a:t>
            </a:r>
            <a:r>
              <a:rPr lang="en-US" dirty="0" err="1"/>
              <a:t>trong</a:t>
            </a:r>
            <a:r>
              <a:rPr lang="en-US" dirty="0"/>
              <a:t> </a:t>
            </a:r>
            <a:r>
              <a:rPr lang="en-US" dirty="0" err="1"/>
              <a:t>các</a:t>
            </a:r>
            <a:r>
              <a:rPr lang="en-US" dirty="0"/>
              <a:t> </a:t>
            </a:r>
            <a:r>
              <a:rPr lang="en-US" dirty="0" err="1"/>
              <a:t>không</a:t>
            </a:r>
            <a:r>
              <a:rPr lang="en-US" dirty="0"/>
              <a:t> </a:t>
            </a:r>
            <a:r>
              <a:rPr lang="en-US" dirty="0" err="1"/>
              <a:t>gian</a:t>
            </a:r>
            <a:r>
              <a:rPr lang="en-US" dirty="0"/>
              <a:t> </a:t>
            </a:r>
            <a:r>
              <a:rPr lang="en-US" dirty="0" err="1"/>
              <a:t>trường</a:t>
            </a:r>
            <a:r>
              <a:rPr lang="en-US" dirty="0"/>
              <a:t> </a:t>
            </a:r>
            <a:r>
              <a:rPr lang="en-US" dirty="0" err="1"/>
              <a:t>học</a:t>
            </a:r>
            <a:r>
              <a:rPr lang="en-US" dirty="0"/>
              <a:t> , </a:t>
            </a:r>
            <a:r>
              <a:rPr lang="en-US" dirty="0" err="1"/>
              <a:t>văn</a:t>
            </a:r>
            <a:r>
              <a:rPr lang="en-US" dirty="0"/>
              <a:t> </a:t>
            </a:r>
            <a:r>
              <a:rPr lang="en-US" dirty="0" err="1"/>
              <a:t>phòng</a:t>
            </a:r>
            <a:r>
              <a:rPr lang="en-US" dirty="0"/>
              <a:t> . </a:t>
            </a:r>
            <a:r>
              <a:rPr lang="en-US" dirty="0" err="1"/>
              <a:t>Nơi</a:t>
            </a:r>
            <a:r>
              <a:rPr lang="en-US" dirty="0"/>
              <a:t> </a:t>
            </a:r>
            <a:r>
              <a:rPr lang="en-US" dirty="0" err="1"/>
              <a:t>chỉ</a:t>
            </a:r>
            <a:r>
              <a:rPr lang="en-US" dirty="0"/>
              <a:t> </a:t>
            </a:r>
            <a:r>
              <a:rPr lang="en-US" dirty="0" err="1"/>
              <a:t>diễn</a:t>
            </a:r>
            <a:r>
              <a:rPr lang="en-US" dirty="0"/>
              <a:t> ra </a:t>
            </a:r>
            <a:r>
              <a:rPr lang="en-US" dirty="0" err="1"/>
              <a:t>hoạt</a:t>
            </a:r>
            <a:r>
              <a:rPr lang="en-US" dirty="0"/>
              <a:t> </a:t>
            </a:r>
            <a:r>
              <a:rPr lang="en-US" dirty="0" err="1"/>
              <a:t>động</a:t>
            </a:r>
            <a:r>
              <a:rPr lang="en-US" dirty="0"/>
              <a:t> </a:t>
            </a:r>
            <a:r>
              <a:rPr lang="en-US" dirty="0" err="1"/>
              <a:t>vào</a:t>
            </a:r>
            <a:r>
              <a:rPr lang="en-US" dirty="0"/>
              <a:t> ban </a:t>
            </a:r>
            <a:r>
              <a:rPr lang="en-US" dirty="0" err="1"/>
              <a:t>ngày</a:t>
            </a:r>
            <a:endParaRPr lang="en-US" dirty="0"/>
          </a:p>
          <a:p>
            <a:endParaRPr lang="en-GB" dirty="0"/>
          </a:p>
        </p:txBody>
      </p:sp>
    </p:spTree>
    <p:extLst>
      <p:ext uri="{BB962C8B-B14F-4D97-AF65-F5344CB8AC3E}">
        <p14:creationId xmlns:p14="http://schemas.microsoft.com/office/powerpoint/2010/main" val="11434991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Bài</a:t>
            </a:r>
            <a:r>
              <a:rPr lang="en-US" dirty="0"/>
              <a:t> </a:t>
            </a:r>
            <a:r>
              <a:rPr lang="en-US" dirty="0" err="1"/>
              <a:t>thuyết</a:t>
            </a:r>
            <a:r>
              <a:rPr lang="en-US" dirty="0"/>
              <a:t> </a:t>
            </a:r>
            <a:r>
              <a:rPr lang="en-US" dirty="0" err="1"/>
              <a:t>trình</a:t>
            </a:r>
            <a:r>
              <a:rPr lang="en-US" dirty="0"/>
              <a:t> </a:t>
            </a:r>
            <a:r>
              <a:rPr lang="en-US" dirty="0" err="1"/>
              <a:t>của</a:t>
            </a:r>
            <a:r>
              <a:rPr lang="en-US" dirty="0"/>
              <a:t> </a:t>
            </a:r>
            <a:r>
              <a:rPr lang="en-US" dirty="0" err="1"/>
              <a:t>em</a:t>
            </a:r>
            <a:r>
              <a:rPr lang="en-US" dirty="0"/>
              <a:t> </a:t>
            </a:r>
            <a:r>
              <a:rPr lang="en-US" dirty="0" err="1"/>
              <a:t>đến</a:t>
            </a:r>
            <a:r>
              <a:rPr lang="en-US" dirty="0"/>
              <a:t> </a:t>
            </a:r>
            <a:r>
              <a:rPr lang="en-US" dirty="0" err="1"/>
              <a:t>đây</a:t>
            </a:r>
            <a:r>
              <a:rPr lang="en-US" dirty="0"/>
              <a:t> </a:t>
            </a:r>
            <a:r>
              <a:rPr lang="en-US" dirty="0" err="1"/>
              <a:t>là</a:t>
            </a:r>
            <a:r>
              <a:rPr lang="en-US" dirty="0"/>
              <a:t> </a:t>
            </a:r>
            <a:r>
              <a:rPr lang="en-US" dirty="0" err="1"/>
              <a:t>hết</a:t>
            </a:r>
            <a:r>
              <a:rPr lang="en-US" dirty="0"/>
              <a:t> </a:t>
            </a:r>
            <a:r>
              <a:rPr lang="en-US" dirty="0" err="1"/>
              <a:t>cảm</a:t>
            </a:r>
            <a:r>
              <a:rPr lang="en-US" dirty="0"/>
              <a:t> </a:t>
            </a:r>
            <a:r>
              <a:rPr lang="en-US" dirty="0" err="1"/>
              <a:t>ơn</a:t>
            </a:r>
            <a:r>
              <a:rPr lang="en-US" dirty="0"/>
              <a:t> </a:t>
            </a:r>
            <a:r>
              <a:rPr lang="en-US" dirty="0" err="1"/>
              <a:t>các</a:t>
            </a:r>
            <a:r>
              <a:rPr lang="en-US" dirty="0"/>
              <a:t> </a:t>
            </a:r>
            <a:r>
              <a:rPr lang="en-US" dirty="0" err="1"/>
              <a:t>thầy</a:t>
            </a:r>
            <a:r>
              <a:rPr lang="en-US" dirty="0"/>
              <a:t> </a:t>
            </a:r>
            <a:r>
              <a:rPr lang="en-US" dirty="0" err="1"/>
              <a:t>cô</a:t>
            </a:r>
            <a:r>
              <a:rPr lang="en-US" dirty="0"/>
              <a:t> </a:t>
            </a:r>
            <a:r>
              <a:rPr lang="en-US" dirty="0" err="1"/>
              <a:t>đã</a:t>
            </a:r>
            <a:r>
              <a:rPr lang="en-US" dirty="0"/>
              <a:t> </a:t>
            </a:r>
            <a:r>
              <a:rPr lang="en-US" dirty="0" err="1"/>
              <a:t>lắng</a:t>
            </a:r>
            <a:r>
              <a:rPr lang="en-US" dirty="0"/>
              <a:t> </a:t>
            </a:r>
            <a:r>
              <a:rPr lang="en-US" dirty="0" err="1"/>
              <a:t>nghe</a:t>
            </a:r>
            <a:endParaRPr lang="en-GB" dirty="0"/>
          </a:p>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err="1"/>
              <a:t>Chúng</a:t>
            </a:r>
            <a:r>
              <a:rPr lang="en-US" dirty="0"/>
              <a:t> ta </a:t>
            </a:r>
            <a:r>
              <a:rPr lang="en-US" dirty="0" err="1"/>
              <a:t>có</a:t>
            </a:r>
            <a:r>
              <a:rPr lang="en-US" dirty="0"/>
              <a:t> </a:t>
            </a:r>
            <a:r>
              <a:rPr lang="en-US" dirty="0" err="1"/>
              <a:t>thể</a:t>
            </a:r>
            <a:r>
              <a:rPr lang="en-US" dirty="0"/>
              <a:t> </a:t>
            </a:r>
            <a:r>
              <a:rPr lang="en-US" dirty="0" err="1"/>
              <a:t>thấy</a:t>
            </a:r>
            <a:r>
              <a:rPr lang="en-US" dirty="0"/>
              <a:t> ở </a:t>
            </a:r>
            <a:r>
              <a:rPr lang="en-US" dirty="0" err="1"/>
              <a:t>đây</a:t>
            </a:r>
            <a:r>
              <a:rPr lang="en-US" dirty="0"/>
              <a:t> </a:t>
            </a:r>
            <a:r>
              <a:rPr lang="en-US" dirty="0" err="1"/>
              <a:t>về</a:t>
            </a:r>
            <a:r>
              <a:rPr lang="en-US" dirty="0"/>
              <a:t> </a:t>
            </a:r>
            <a:r>
              <a:rPr lang="en-US" dirty="0" err="1"/>
              <a:t>quang</a:t>
            </a:r>
            <a:r>
              <a:rPr lang="en-US" dirty="0"/>
              <a:t> </a:t>
            </a:r>
            <a:r>
              <a:rPr lang="en-US" dirty="0" err="1"/>
              <a:t>phổ</a:t>
            </a:r>
            <a:r>
              <a:rPr lang="en-US" dirty="0"/>
              <a:t> </a:t>
            </a:r>
            <a:r>
              <a:rPr lang="en-US" dirty="0" err="1"/>
              <a:t>của</a:t>
            </a:r>
            <a:r>
              <a:rPr lang="en-US" dirty="0"/>
              <a:t> </a:t>
            </a:r>
            <a:r>
              <a:rPr lang="en-US" dirty="0" err="1"/>
              <a:t>ánh</a:t>
            </a:r>
            <a:r>
              <a:rPr lang="en-US" dirty="0"/>
              <a:t> </a:t>
            </a:r>
            <a:r>
              <a:rPr lang="en-US" dirty="0" err="1"/>
              <a:t>sáng</a:t>
            </a:r>
            <a:r>
              <a:rPr lang="en-US" dirty="0"/>
              <a:t> </a:t>
            </a:r>
            <a:r>
              <a:rPr lang="en-US" dirty="0" err="1"/>
              <a:t>tự</a:t>
            </a:r>
            <a:r>
              <a:rPr lang="en-US" dirty="0"/>
              <a:t> </a:t>
            </a:r>
            <a:r>
              <a:rPr lang="en-US" dirty="0" err="1"/>
              <a:t>nhiên</a:t>
            </a:r>
            <a:r>
              <a:rPr lang="en-US" dirty="0"/>
              <a:t> </a:t>
            </a:r>
            <a:r>
              <a:rPr lang="en-US" dirty="0" err="1"/>
              <a:t>khá</a:t>
            </a:r>
            <a:r>
              <a:rPr lang="en-US" dirty="0"/>
              <a:t> </a:t>
            </a:r>
            <a:r>
              <a:rPr lang="en-US" dirty="0" err="1"/>
              <a:t>đồng</a:t>
            </a:r>
            <a:r>
              <a:rPr lang="en-US" dirty="0"/>
              <a:t> </a:t>
            </a:r>
            <a:r>
              <a:rPr lang="en-US" dirty="0" err="1"/>
              <a:t>đều</a:t>
            </a:r>
            <a:r>
              <a:rPr lang="en-US" dirty="0"/>
              <a:t> </a:t>
            </a:r>
            <a:r>
              <a:rPr lang="en-US" dirty="0" err="1"/>
              <a:t>điều</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giúp</a:t>
            </a:r>
            <a:r>
              <a:rPr lang="en-US" dirty="0"/>
              <a:t> </a:t>
            </a:r>
            <a:r>
              <a:rPr lang="en-US" dirty="0" err="1"/>
              <a:t>cơ</a:t>
            </a:r>
            <a:r>
              <a:rPr lang="en-US" dirty="0"/>
              <a:t> </a:t>
            </a:r>
            <a:r>
              <a:rPr lang="en-US" dirty="0" err="1"/>
              <a:t>thể</a:t>
            </a:r>
            <a:r>
              <a:rPr lang="en-US" dirty="0"/>
              <a:t> con </a:t>
            </a:r>
            <a:r>
              <a:rPr lang="en-US" dirty="0" err="1"/>
              <a:t>người</a:t>
            </a:r>
            <a:r>
              <a:rPr lang="en-US" dirty="0"/>
              <a:t> </a:t>
            </a:r>
            <a:r>
              <a:rPr lang="en-US" dirty="0" err="1"/>
              <a:t>sản</a:t>
            </a:r>
            <a:r>
              <a:rPr lang="en-US" dirty="0"/>
              <a:t> </a:t>
            </a:r>
            <a:r>
              <a:rPr lang="en-US" dirty="0" err="1"/>
              <a:t>xuất</a:t>
            </a:r>
            <a:r>
              <a:rPr lang="en-US" dirty="0"/>
              <a:t> </a:t>
            </a:r>
            <a:r>
              <a:rPr lang="en-US" dirty="0" err="1"/>
              <a:t>nhiều</a:t>
            </a:r>
            <a:r>
              <a:rPr lang="en-US" dirty="0"/>
              <a:t> vitamin d </a:t>
            </a:r>
            <a:r>
              <a:rPr lang="en-US" dirty="0" err="1"/>
              <a:t>hơn</a:t>
            </a:r>
            <a:r>
              <a:rPr lang="en-US" dirty="0"/>
              <a:t>, </a:t>
            </a:r>
            <a:r>
              <a:rPr lang="en-US" dirty="0" err="1"/>
              <a:t>hấp</a:t>
            </a:r>
            <a:r>
              <a:rPr lang="en-US" dirty="0"/>
              <a:t> </a:t>
            </a:r>
            <a:r>
              <a:rPr lang="en-US" dirty="0" err="1"/>
              <a:t>thụ</a:t>
            </a:r>
            <a:r>
              <a:rPr lang="en-US" dirty="0"/>
              <a:t> </a:t>
            </a:r>
            <a:r>
              <a:rPr lang="en-US" dirty="0" err="1"/>
              <a:t>canxi</a:t>
            </a:r>
            <a:r>
              <a:rPr lang="en-US" dirty="0"/>
              <a:t> , </a:t>
            </a:r>
            <a:r>
              <a:rPr lang="en-US" dirty="0" err="1"/>
              <a:t>trao</a:t>
            </a:r>
            <a:r>
              <a:rPr lang="en-US" dirty="0"/>
              <a:t> </a:t>
            </a:r>
            <a:r>
              <a:rPr lang="en-US" dirty="0" err="1"/>
              <a:t>đổi</a:t>
            </a:r>
            <a:r>
              <a:rPr lang="en-US" dirty="0"/>
              <a:t> </a:t>
            </a:r>
            <a:r>
              <a:rPr lang="en-US" dirty="0" err="1"/>
              <a:t>chất</a:t>
            </a:r>
            <a:r>
              <a:rPr lang="en-US" dirty="0"/>
              <a:t> </a:t>
            </a:r>
            <a:r>
              <a:rPr lang="en-US" dirty="0" err="1"/>
              <a:t>tốt</a:t>
            </a:r>
            <a:r>
              <a:rPr lang="en-US" dirty="0"/>
              <a:t> </a:t>
            </a:r>
            <a:r>
              <a:rPr lang="en-US" dirty="0" err="1"/>
              <a:t>hơn</a:t>
            </a:r>
            <a:r>
              <a:rPr lang="en-US" dirty="0"/>
              <a:t> </a:t>
            </a:r>
          </a:p>
          <a:p>
            <a:r>
              <a:rPr lang="en-US" dirty="0" err="1"/>
              <a:t>Trong</a:t>
            </a:r>
            <a:r>
              <a:rPr lang="en-US" dirty="0"/>
              <a:t> </a:t>
            </a:r>
            <a:r>
              <a:rPr lang="en-US" dirty="0" err="1"/>
              <a:t>khi</a:t>
            </a:r>
            <a:r>
              <a:rPr lang="en-US" dirty="0"/>
              <a:t> </a:t>
            </a:r>
            <a:r>
              <a:rPr lang="en-US" dirty="0" err="1"/>
              <a:t>phổ</a:t>
            </a:r>
            <a:r>
              <a:rPr lang="en-US" dirty="0"/>
              <a:t> </a:t>
            </a:r>
            <a:r>
              <a:rPr lang="en-US" dirty="0" err="1"/>
              <a:t>của</a:t>
            </a:r>
            <a:r>
              <a:rPr lang="en-US" dirty="0"/>
              <a:t> </a:t>
            </a:r>
            <a:r>
              <a:rPr lang="en-US" dirty="0" err="1"/>
              <a:t>ánh</a:t>
            </a:r>
            <a:r>
              <a:rPr lang="en-US" dirty="0"/>
              <a:t> </a:t>
            </a:r>
            <a:r>
              <a:rPr lang="en-US" dirty="0" err="1"/>
              <a:t>sáng</a:t>
            </a:r>
            <a:r>
              <a:rPr lang="en-US" dirty="0"/>
              <a:t> led </a:t>
            </a:r>
            <a:r>
              <a:rPr lang="en-US" dirty="0" err="1"/>
              <a:t>thường</a:t>
            </a:r>
            <a:r>
              <a:rPr lang="en-US" dirty="0"/>
              <a:t> </a:t>
            </a:r>
            <a:r>
              <a:rPr lang="en-US" dirty="0" err="1"/>
              <a:t>chỉ</a:t>
            </a:r>
            <a:r>
              <a:rPr lang="en-US" dirty="0"/>
              <a:t> </a:t>
            </a:r>
            <a:r>
              <a:rPr lang="en-US" dirty="0" err="1"/>
              <a:t>tập</a:t>
            </a:r>
            <a:r>
              <a:rPr lang="en-US" dirty="0"/>
              <a:t> </a:t>
            </a:r>
            <a:r>
              <a:rPr lang="en-US" dirty="0" err="1"/>
              <a:t>trung</a:t>
            </a:r>
            <a:r>
              <a:rPr lang="en-US" dirty="0"/>
              <a:t> ở </a:t>
            </a:r>
            <a:r>
              <a:rPr lang="en-US" dirty="0" err="1"/>
              <a:t>màu</a:t>
            </a:r>
            <a:r>
              <a:rPr lang="en-US" dirty="0"/>
              <a:t> </a:t>
            </a:r>
            <a:r>
              <a:rPr lang="en-US" dirty="0" err="1"/>
              <a:t>xanh</a:t>
            </a:r>
            <a:r>
              <a:rPr lang="en-US" dirty="0"/>
              <a:t> </a:t>
            </a:r>
            <a:r>
              <a:rPr lang="en-US" dirty="0" err="1"/>
              <a:t>điều</a:t>
            </a:r>
            <a:r>
              <a:rPr lang="en-US" dirty="0"/>
              <a:t> </a:t>
            </a:r>
            <a:r>
              <a:rPr lang="en-US" dirty="0" err="1"/>
              <a:t>này</a:t>
            </a:r>
            <a:r>
              <a:rPr lang="en-US" dirty="0"/>
              <a:t> </a:t>
            </a:r>
            <a:r>
              <a:rPr lang="en-US" dirty="0" err="1"/>
              <a:t>là</a:t>
            </a:r>
            <a:r>
              <a:rPr lang="en-US" dirty="0"/>
              <a:t> </a:t>
            </a:r>
            <a:r>
              <a:rPr lang="en-US" dirty="0" err="1"/>
              <a:t>nguyên</a:t>
            </a:r>
            <a:r>
              <a:rPr lang="en-US" dirty="0"/>
              <a:t> </a:t>
            </a:r>
            <a:r>
              <a:rPr lang="en-US" dirty="0" err="1"/>
              <a:t>nhân</a:t>
            </a:r>
            <a:r>
              <a:rPr lang="en-US" dirty="0"/>
              <a:t> </a:t>
            </a:r>
            <a:r>
              <a:rPr lang="en-US" dirty="0" err="1"/>
              <a:t>chính</a:t>
            </a:r>
            <a:r>
              <a:rPr lang="en-US" dirty="0"/>
              <a:t> </a:t>
            </a:r>
            <a:r>
              <a:rPr lang="en-US" dirty="0" err="1"/>
              <a:t>về</a:t>
            </a:r>
            <a:r>
              <a:rPr lang="en-US" dirty="0"/>
              <a:t> </a:t>
            </a:r>
            <a:r>
              <a:rPr lang="en-US" dirty="0" err="1"/>
              <a:t>việc</a:t>
            </a:r>
            <a:r>
              <a:rPr lang="en-US" dirty="0"/>
              <a:t> </a:t>
            </a:r>
            <a:r>
              <a:rPr lang="en-US" dirty="0" err="1"/>
              <a:t>tỉ</a:t>
            </a:r>
            <a:r>
              <a:rPr lang="en-US" dirty="0"/>
              <a:t> </a:t>
            </a:r>
            <a:r>
              <a:rPr lang="en-US" dirty="0" err="1"/>
              <a:t>lệ</a:t>
            </a:r>
            <a:r>
              <a:rPr lang="en-US" dirty="0"/>
              <a:t> </a:t>
            </a:r>
            <a:r>
              <a:rPr lang="en-US" dirty="0" err="1"/>
              <a:t>trẻ</a:t>
            </a:r>
            <a:r>
              <a:rPr lang="en-US" dirty="0"/>
              <a:t> </a:t>
            </a:r>
            <a:r>
              <a:rPr lang="en-US" dirty="0" err="1"/>
              <a:t>em</a:t>
            </a:r>
            <a:r>
              <a:rPr lang="en-US" dirty="0"/>
              <a:t> </a:t>
            </a:r>
            <a:r>
              <a:rPr lang="en-US" dirty="0" err="1"/>
              <a:t>mắc</a:t>
            </a:r>
            <a:r>
              <a:rPr lang="en-US" dirty="0"/>
              <a:t> </a:t>
            </a:r>
            <a:r>
              <a:rPr lang="en-US" dirty="0" err="1"/>
              <a:t>các</a:t>
            </a:r>
            <a:r>
              <a:rPr lang="en-US" dirty="0"/>
              <a:t> </a:t>
            </a:r>
            <a:r>
              <a:rPr lang="en-US" dirty="0" err="1"/>
              <a:t>bệnh</a:t>
            </a:r>
            <a:r>
              <a:rPr lang="en-US" dirty="0"/>
              <a:t> </a:t>
            </a:r>
            <a:r>
              <a:rPr lang="en-US" dirty="0" err="1"/>
              <a:t>về</a:t>
            </a:r>
            <a:r>
              <a:rPr lang="en-US" dirty="0"/>
              <a:t> </a:t>
            </a:r>
            <a:r>
              <a:rPr lang="en-US" dirty="0" err="1"/>
              <a:t>mắt</a:t>
            </a:r>
            <a:r>
              <a:rPr lang="en-US" dirty="0"/>
              <a:t> </a:t>
            </a:r>
            <a:r>
              <a:rPr lang="en-US" dirty="0" err="1"/>
              <a:t>như</a:t>
            </a:r>
            <a:r>
              <a:rPr lang="en-US" dirty="0"/>
              <a:t> </a:t>
            </a:r>
            <a:r>
              <a:rPr lang="en-US" dirty="0" err="1"/>
              <a:t>cận</a:t>
            </a:r>
            <a:r>
              <a:rPr lang="en-US" dirty="0"/>
              <a:t> </a:t>
            </a:r>
            <a:r>
              <a:rPr lang="en-US" dirty="0" err="1"/>
              <a:t>thị</a:t>
            </a:r>
            <a:r>
              <a:rPr lang="en-US" dirty="0"/>
              <a:t> </a:t>
            </a:r>
            <a:r>
              <a:rPr lang="en-US" dirty="0" err="1"/>
              <a:t>ngày</a:t>
            </a:r>
            <a:r>
              <a:rPr lang="en-US" dirty="0"/>
              <a:t> </a:t>
            </a:r>
            <a:r>
              <a:rPr lang="en-US" dirty="0" err="1"/>
              <a:t>càng</a:t>
            </a:r>
            <a:r>
              <a:rPr lang="en-US" dirty="0"/>
              <a:t> tang </a:t>
            </a:r>
            <a:r>
              <a:rPr lang="en-US" dirty="0" err="1"/>
              <a:t>như</a:t>
            </a:r>
            <a:r>
              <a:rPr lang="en-US" dirty="0"/>
              <a:t> </a:t>
            </a:r>
            <a:r>
              <a:rPr lang="en-US" dirty="0" err="1"/>
              <a:t>là</a:t>
            </a:r>
            <a:r>
              <a:rPr lang="en-US" dirty="0"/>
              <a:t> </a:t>
            </a:r>
            <a:r>
              <a:rPr lang="en-US" dirty="0" err="1"/>
              <a:t>cận</a:t>
            </a:r>
            <a:r>
              <a:rPr lang="en-US" dirty="0"/>
              <a:t> </a:t>
            </a:r>
            <a:r>
              <a:rPr lang="en-US" dirty="0" err="1"/>
              <a:t>thị</a:t>
            </a:r>
            <a:r>
              <a:rPr lang="en-US" dirty="0"/>
              <a:t> , </a:t>
            </a:r>
            <a:r>
              <a:rPr lang="en-US" dirty="0" err="1"/>
              <a:t>viễn</a:t>
            </a:r>
            <a:r>
              <a:rPr lang="en-US" dirty="0"/>
              <a:t> </a:t>
            </a:r>
            <a:r>
              <a:rPr lang="en-US" dirty="0" err="1"/>
              <a:t>thị</a:t>
            </a:r>
            <a:r>
              <a:rPr lang="en-US" dirty="0"/>
              <a:t> . </a:t>
            </a:r>
          </a:p>
          <a:p>
            <a:r>
              <a:rPr lang="en-US" dirty="0" err="1"/>
              <a:t>Đặc</a:t>
            </a:r>
            <a:r>
              <a:rPr lang="en-US" dirty="0"/>
              <a:t> </a:t>
            </a:r>
            <a:r>
              <a:rPr lang="en-US" dirty="0" err="1"/>
              <a:t>biệt</a:t>
            </a:r>
            <a:r>
              <a:rPr lang="en-US" dirty="0"/>
              <a:t> </a:t>
            </a:r>
            <a:r>
              <a:rPr lang="en-US" dirty="0" err="1"/>
              <a:t>việc</a:t>
            </a:r>
            <a:r>
              <a:rPr lang="en-US" dirty="0"/>
              <a:t> </a:t>
            </a:r>
            <a:r>
              <a:rPr lang="en-US" dirty="0" err="1"/>
              <a:t>sử</a:t>
            </a:r>
            <a:r>
              <a:rPr lang="en-US" dirty="0"/>
              <a:t> </a:t>
            </a:r>
            <a:r>
              <a:rPr lang="en-US" dirty="0" err="1"/>
              <a:t>dụng</a:t>
            </a:r>
            <a:r>
              <a:rPr lang="en-US" dirty="0"/>
              <a:t> </a:t>
            </a:r>
            <a:r>
              <a:rPr lang="en-US" dirty="0" err="1"/>
              <a:t>ánh</a:t>
            </a:r>
            <a:r>
              <a:rPr lang="en-US" dirty="0"/>
              <a:t> </a:t>
            </a:r>
            <a:r>
              <a:rPr lang="en-US" dirty="0" err="1"/>
              <a:t>sáng</a:t>
            </a:r>
            <a:r>
              <a:rPr lang="en-US" dirty="0"/>
              <a:t> led </a:t>
            </a:r>
            <a:r>
              <a:rPr lang="en-US" dirty="0" err="1"/>
              <a:t>vào</a:t>
            </a:r>
            <a:r>
              <a:rPr lang="en-US" dirty="0"/>
              <a:t> ban </a:t>
            </a:r>
            <a:r>
              <a:rPr lang="en-US" dirty="0" err="1"/>
              <a:t>đêm</a:t>
            </a:r>
            <a:r>
              <a:rPr lang="en-US" dirty="0"/>
              <a:t> </a:t>
            </a:r>
            <a:r>
              <a:rPr lang="en-US" dirty="0" err="1"/>
              <a:t>có</a:t>
            </a:r>
            <a:r>
              <a:rPr lang="en-US" dirty="0"/>
              <a:t> </a:t>
            </a:r>
            <a:r>
              <a:rPr lang="en-US" dirty="0" err="1"/>
              <a:t>thể</a:t>
            </a:r>
            <a:r>
              <a:rPr lang="en-US" dirty="0"/>
              <a:t> </a:t>
            </a:r>
            <a:r>
              <a:rPr lang="en-US" dirty="0" err="1"/>
              <a:t>gây</a:t>
            </a:r>
            <a:r>
              <a:rPr lang="en-US" dirty="0"/>
              <a:t> ra </a:t>
            </a:r>
            <a:r>
              <a:rPr lang="en-US" dirty="0" err="1"/>
              <a:t>các</a:t>
            </a:r>
            <a:r>
              <a:rPr lang="en-US" dirty="0"/>
              <a:t> </a:t>
            </a:r>
            <a:r>
              <a:rPr lang="en-US" dirty="0" err="1"/>
              <a:t>vấn</a:t>
            </a:r>
            <a:r>
              <a:rPr lang="en-US" dirty="0"/>
              <a:t> </a:t>
            </a:r>
            <a:r>
              <a:rPr lang="en-US" dirty="0" err="1"/>
              <a:t>đề</a:t>
            </a:r>
            <a:r>
              <a:rPr lang="en-US" dirty="0"/>
              <a:t> </a:t>
            </a:r>
            <a:r>
              <a:rPr lang="en-US" dirty="0" err="1"/>
              <a:t>về</a:t>
            </a:r>
            <a:r>
              <a:rPr lang="en-US" dirty="0"/>
              <a:t> </a:t>
            </a:r>
            <a:r>
              <a:rPr lang="en-US" dirty="0" err="1"/>
              <a:t>rối</a:t>
            </a:r>
            <a:r>
              <a:rPr lang="en-US" dirty="0"/>
              <a:t> </a:t>
            </a:r>
            <a:r>
              <a:rPr lang="en-US" dirty="0" err="1"/>
              <a:t>loạn</a:t>
            </a:r>
            <a:r>
              <a:rPr lang="en-US" dirty="0"/>
              <a:t> </a:t>
            </a:r>
            <a:r>
              <a:rPr lang="en-US" dirty="0" err="1"/>
              <a:t>giấc</a:t>
            </a:r>
            <a:r>
              <a:rPr lang="en-US" dirty="0"/>
              <a:t> </a:t>
            </a:r>
            <a:r>
              <a:rPr lang="en-US" dirty="0" err="1"/>
              <a:t>ngủ</a:t>
            </a:r>
            <a:endParaRPr lang="en-GB" dirty="0"/>
          </a:p>
          <a:p>
            <a:endParaRPr lang="en-GB" dirty="0"/>
          </a:p>
        </p:txBody>
      </p:sp>
    </p:spTree>
    <p:extLst>
      <p:ext uri="{BB962C8B-B14F-4D97-AF65-F5344CB8AC3E}">
        <p14:creationId xmlns:p14="http://schemas.microsoft.com/office/powerpoint/2010/main" val="214972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err="1"/>
              <a:t>Nghiên</a:t>
            </a:r>
            <a:r>
              <a:rPr lang="en-US" dirty="0"/>
              <a:t> </a:t>
            </a:r>
            <a:r>
              <a:rPr lang="en-US" dirty="0" err="1"/>
              <a:t>cứu</a:t>
            </a:r>
            <a:r>
              <a:rPr lang="en-US" dirty="0"/>
              <a:t> </a:t>
            </a:r>
            <a:r>
              <a:rPr lang="en-US" dirty="0" err="1"/>
              <a:t>này</a:t>
            </a:r>
            <a:r>
              <a:rPr lang="en-US" dirty="0"/>
              <a:t> </a:t>
            </a:r>
            <a:r>
              <a:rPr lang="en-US" dirty="0" err="1"/>
              <a:t>của</a:t>
            </a:r>
            <a:r>
              <a:rPr lang="en-US" dirty="0"/>
              <a:t> </a:t>
            </a:r>
            <a:r>
              <a:rPr lang="en-US" dirty="0" err="1"/>
              <a:t>em</a:t>
            </a:r>
            <a:r>
              <a:rPr lang="en-US" dirty="0"/>
              <a:t> ra </a:t>
            </a:r>
            <a:r>
              <a:rPr lang="en-US" dirty="0" err="1"/>
              <a:t>đời</a:t>
            </a:r>
            <a:r>
              <a:rPr lang="en-US" dirty="0"/>
              <a:t> </a:t>
            </a:r>
            <a:r>
              <a:rPr lang="en-US" dirty="0" err="1"/>
              <a:t>với</a:t>
            </a:r>
            <a:r>
              <a:rPr lang="en-US" dirty="0"/>
              <a:t> </a:t>
            </a:r>
            <a:r>
              <a:rPr lang="en-US" dirty="0" err="1"/>
              <a:t>hy</a:t>
            </a:r>
            <a:r>
              <a:rPr lang="en-US" dirty="0"/>
              <a:t> </a:t>
            </a:r>
            <a:r>
              <a:rPr lang="en-US" dirty="0" err="1"/>
              <a:t>vọng</a:t>
            </a:r>
            <a:r>
              <a:rPr lang="en-US" dirty="0"/>
              <a:t> </a:t>
            </a:r>
            <a:r>
              <a:rPr lang="en-US" dirty="0" err="1"/>
              <a:t>giải</a:t>
            </a:r>
            <a:r>
              <a:rPr lang="en-US" dirty="0"/>
              <a:t> </a:t>
            </a:r>
            <a:r>
              <a:rPr lang="en-US" dirty="0" err="1"/>
              <a:t>quyết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trên</a:t>
            </a:r>
            <a:r>
              <a:rPr lang="en-US" dirty="0"/>
              <a:t> </a:t>
            </a:r>
            <a:r>
              <a:rPr lang="en-US" dirty="0" err="1"/>
              <a:t>và</a:t>
            </a:r>
            <a:r>
              <a:rPr lang="en-US" dirty="0"/>
              <a:t> </a:t>
            </a:r>
            <a:r>
              <a:rPr lang="en-US" dirty="0" err="1"/>
              <a:t>đóng</a:t>
            </a:r>
            <a:r>
              <a:rPr lang="en-US" dirty="0"/>
              <a:t> </a:t>
            </a:r>
            <a:r>
              <a:rPr lang="en-US" dirty="0" err="1"/>
              <a:t>góp</a:t>
            </a:r>
            <a:r>
              <a:rPr lang="en-US" dirty="0"/>
              <a:t> </a:t>
            </a:r>
            <a:r>
              <a:rPr lang="en-US" dirty="0" err="1"/>
              <a:t>một</a:t>
            </a:r>
            <a:r>
              <a:rPr lang="en-US" dirty="0"/>
              <a:t> </a:t>
            </a:r>
            <a:r>
              <a:rPr lang="en-US" dirty="0" err="1"/>
              <a:t>phần</a:t>
            </a:r>
            <a:r>
              <a:rPr lang="en-US" dirty="0"/>
              <a:t> </a:t>
            </a:r>
            <a:r>
              <a:rPr lang="en-US" dirty="0" err="1"/>
              <a:t>vào</a:t>
            </a:r>
            <a:r>
              <a:rPr lang="en-US" dirty="0"/>
              <a:t> </a:t>
            </a:r>
            <a:r>
              <a:rPr lang="en-US" dirty="0" err="1"/>
              <a:t>việc</a:t>
            </a:r>
            <a:r>
              <a:rPr lang="en-US" dirty="0"/>
              <a:t> </a:t>
            </a:r>
            <a:r>
              <a:rPr lang="en-US" dirty="0" err="1"/>
              <a:t>khai</a:t>
            </a:r>
            <a:r>
              <a:rPr lang="en-US" dirty="0"/>
              <a:t> </a:t>
            </a:r>
            <a:r>
              <a:rPr lang="en-US" dirty="0" err="1"/>
              <a:t>thác</a:t>
            </a:r>
            <a:r>
              <a:rPr lang="en-US" dirty="0"/>
              <a:t> , </a:t>
            </a:r>
            <a:r>
              <a:rPr lang="en-US" dirty="0" err="1"/>
              <a:t>sử</a:t>
            </a:r>
            <a:r>
              <a:rPr lang="en-US" dirty="0"/>
              <a:t> </a:t>
            </a:r>
            <a:r>
              <a:rPr lang="en-US" dirty="0" err="1"/>
              <a:t>dụng</a:t>
            </a:r>
            <a:r>
              <a:rPr lang="en-US" dirty="0"/>
              <a:t> </a:t>
            </a:r>
            <a:r>
              <a:rPr lang="en-US" dirty="0" err="1"/>
              <a:t>nguồn</a:t>
            </a:r>
            <a:r>
              <a:rPr lang="en-US" dirty="0"/>
              <a:t> </a:t>
            </a:r>
            <a:r>
              <a:rPr lang="en-US" dirty="0" err="1"/>
              <a:t>năng</a:t>
            </a:r>
            <a:r>
              <a:rPr lang="en-US" dirty="0"/>
              <a:t> </a:t>
            </a:r>
            <a:r>
              <a:rPr lang="en-US" dirty="0" err="1"/>
              <a:t>lượng</a:t>
            </a:r>
            <a:r>
              <a:rPr lang="en-US" dirty="0"/>
              <a:t> </a:t>
            </a:r>
            <a:r>
              <a:rPr lang="en-US" dirty="0" err="1"/>
              <a:t>ánh</a:t>
            </a:r>
            <a:r>
              <a:rPr lang="en-US" dirty="0"/>
              <a:t> </a:t>
            </a:r>
            <a:r>
              <a:rPr lang="en-US" dirty="0" err="1"/>
              <a:t>sáng</a:t>
            </a:r>
            <a:r>
              <a:rPr lang="en-US" dirty="0"/>
              <a:t> </a:t>
            </a:r>
            <a:r>
              <a:rPr lang="en-US" dirty="0" err="1"/>
              <a:t>tự</a:t>
            </a:r>
            <a:r>
              <a:rPr lang="en-US" dirty="0"/>
              <a:t> </a:t>
            </a:r>
            <a:r>
              <a:rPr lang="en-US" dirty="0" err="1"/>
              <a:t>nhiên</a:t>
            </a:r>
            <a:r>
              <a:rPr lang="en-US" dirty="0"/>
              <a:t> , </a:t>
            </a:r>
            <a:r>
              <a:rPr lang="en-US" dirty="0" err="1"/>
              <a:t>góp</a:t>
            </a:r>
            <a:r>
              <a:rPr lang="en-US" dirty="0"/>
              <a:t> </a:t>
            </a:r>
            <a:r>
              <a:rPr lang="en-US" dirty="0" err="1"/>
              <a:t>phần</a:t>
            </a:r>
            <a:r>
              <a:rPr lang="en-US" dirty="0"/>
              <a:t> </a:t>
            </a:r>
            <a:r>
              <a:rPr lang="en-US" dirty="0" err="1"/>
              <a:t>giảm</a:t>
            </a:r>
            <a:r>
              <a:rPr lang="en-US" dirty="0"/>
              <a:t> </a:t>
            </a:r>
            <a:r>
              <a:rPr lang="en-US" dirty="0" err="1"/>
              <a:t>hiệu</a:t>
            </a:r>
            <a:r>
              <a:rPr lang="en-US" dirty="0"/>
              <a:t> </a:t>
            </a:r>
            <a:r>
              <a:rPr lang="en-US" dirty="0" err="1"/>
              <a:t>ứng</a:t>
            </a:r>
            <a:r>
              <a:rPr lang="en-US" dirty="0"/>
              <a:t> </a:t>
            </a:r>
            <a:r>
              <a:rPr lang="en-US" dirty="0" err="1"/>
              <a:t>nhà</a:t>
            </a:r>
            <a:r>
              <a:rPr lang="en-US" dirty="0"/>
              <a:t> </a:t>
            </a:r>
            <a:r>
              <a:rPr lang="en-US" dirty="0" err="1"/>
              <a:t>kính</a:t>
            </a:r>
            <a:endParaRPr lang="en-GB" dirty="0"/>
          </a:p>
          <a:p>
            <a:r>
              <a:rPr lang="en-GB" dirty="0" err="1"/>
              <a:t>Mục</a:t>
            </a:r>
            <a:r>
              <a:rPr lang="en-GB" dirty="0"/>
              <a:t> </a:t>
            </a:r>
            <a:r>
              <a:rPr lang="en-GB" dirty="0" err="1"/>
              <a:t>đích</a:t>
            </a:r>
            <a:r>
              <a:rPr lang="en-GB" dirty="0"/>
              <a:t> </a:t>
            </a:r>
            <a:r>
              <a:rPr lang="en-GB" dirty="0" err="1"/>
              <a:t>của</a:t>
            </a:r>
            <a:r>
              <a:rPr lang="en-GB" dirty="0"/>
              <a:t> </a:t>
            </a:r>
            <a:r>
              <a:rPr lang="en-GB" dirty="0" err="1"/>
              <a:t>ngiên</a:t>
            </a:r>
            <a:r>
              <a:rPr lang="en-GB" dirty="0"/>
              <a:t> </a:t>
            </a:r>
            <a:r>
              <a:rPr lang="en-GB" dirty="0" err="1"/>
              <a:t>cứu</a:t>
            </a:r>
            <a:r>
              <a:rPr lang="en-GB" dirty="0"/>
              <a:t> </a:t>
            </a:r>
            <a:r>
              <a:rPr lang="en-GB" dirty="0" err="1"/>
              <a:t>này</a:t>
            </a:r>
            <a:r>
              <a:rPr lang="en-GB" dirty="0"/>
              <a:t> </a:t>
            </a:r>
            <a:r>
              <a:rPr lang="en-GB" dirty="0" err="1"/>
              <a:t>là</a:t>
            </a:r>
            <a:r>
              <a:rPr lang="en-GB" dirty="0"/>
              <a:t> </a:t>
            </a:r>
            <a:r>
              <a:rPr lang="en-GB" dirty="0" err="1"/>
              <a:t>thiết</a:t>
            </a:r>
            <a:r>
              <a:rPr lang="en-GB" dirty="0"/>
              <a:t> </a:t>
            </a:r>
            <a:r>
              <a:rPr lang="en-GB" dirty="0" err="1"/>
              <a:t>kế</a:t>
            </a:r>
            <a:r>
              <a:rPr lang="en-GB" dirty="0"/>
              <a:t> </a:t>
            </a:r>
            <a:r>
              <a:rPr lang="en-GB" dirty="0" err="1"/>
              <a:t>hệ</a:t>
            </a:r>
            <a:r>
              <a:rPr lang="en-GB" dirty="0"/>
              <a:t> </a:t>
            </a:r>
            <a:r>
              <a:rPr lang="en-GB" dirty="0" err="1"/>
              <a:t>thống</a:t>
            </a:r>
            <a:r>
              <a:rPr lang="en-GB" dirty="0"/>
              <a:t> </a:t>
            </a:r>
            <a:r>
              <a:rPr lang="en-GB" dirty="0" err="1"/>
              <a:t>chiếu</a:t>
            </a:r>
            <a:r>
              <a:rPr lang="en-GB" dirty="0"/>
              <a:t> </a:t>
            </a:r>
            <a:r>
              <a:rPr lang="en-GB" dirty="0" err="1"/>
              <a:t>sáng</a:t>
            </a:r>
            <a:r>
              <a:rPr lang="en-GB" dirty="0"/>
              <a:t> </a:t>
            </a:r>
            <a:r>
              <a:rPr lang="en-GB" dirty="0" err="1"/>
              <a:t>tự</a:t>
            </a:r>
            <a:r>
              <a:rPr lang="en-GB" dirty="0"/>
              <a:t> </a:t>
            </a:r>
            <a:r>
              <a:rPr lang="en-GB" dirty="0" err="1"/>
              <a:t>nhiên</a:t>
            </a:r>
            <a:r>
              <a:rPr lang="en-GB" dirty="0"/>
              <a:t> </a:t>
            </a:r>
            <a:r>
              <a:rPr lang="en-GB" dirty="0" err="1"/>
              <a:t>trong</a:t>
            </a:r>
            <a:r>
              <a:rPr lang="en-GB" dirty="0"/>
              <a:t> </a:t>
            </a:r>
            <a:r>
              <a:rPr lang="en-GB" dirty="0" err="1"/>
              <a:t>không</a:t>
            </a:r>
            <a:r>
              <a:rPr lang="en-GB" dirty="0"/>
              <a:t> </a:t>
            </a:r>
            <a:r>
              <a:rPr lang="en-GB" dirty="0" err="1"/>
              <a:t>gian</a:t>
            </a:r>
            <a:r>
              <a:rPr lang="en-GB" dirty="0"/>
              <a:t> </a:t>
            </a:r>
            <a:r>
              <a:rPr lang="en-GB" dirty="0" err="1"/>
              <a:t>phòng</a:t>
            </a:r>
            <a:r>
              <a:rPr lang="en-GB" dirty="0"/>
              <a:t> </a:t>
            </a:r>
            <a:r>
              <a:rPr lang="en-GB" dirty="0" err="1"/>
              <a:t>có</a:t>
            </a:r>
            <a:r>
              <a:rPr lang="en-GB" dirty="0"/>
              <a:t> </a:t>
            </a:r>
            <a:r>
              <a:rPr lang="en-GB" dirty="0" err="1"/>
              <a:t>kích</a:t>
            </a:r>
            <a:r>
              <a:rPr lang="en-GB" dirty="0"/>
              <a:t> </a:t>
            </a:r>
            <a:r>
              <a:rPr lang="en-GB" dirty="0" err="1"/>
              <a:t>thước</a:t>
            </a:r>
            <a:r>
              <a:rPr lang="en-GB" dirty="0"/>
              <a:t> 3x3x2.5m. </a:t>
            </a:r>
          </a:p>
          <a:p>
            <a:r>
              <a:rPr lang="en-GB" dirty="0" err="1"/>
              <a:t>Tại</a:t>
            </a:r>
            <a:r>
              <a:rPr lang="en-GB" dirty="0"/>
              <a:t> </a:t>
            </a:r>
            <a:r>
              <a:rPr lang="en-GB" dirty="0" err="1"/>
              <a:t>mỗi</a:t>
            </a:r>
            <a:r>
              <a:rPr lang="en-GB" dirty="0"/>
              <a:t> </a:t>
            </a:r>
            <a:r>
              <a:rPr lang="en-GB" dirty="0" err="1"/>
              <a:t>điểm</a:t>
            </a:r>
            <a:r>
              <a:rPr lang="en-GB" dirty="0"/>
              <a:t> </a:t>
            </a:r>
            <a:r>
              <a:rPr lang="en-GB" dirty="0" err="1"/>
              <a:t>trong</a:t>
            </a:r>
            <a:r>
              <a:rPr lang="en-GB" dirty="0"/>
              <a:t> </a:t>
            </a:r>
            <a:r>
              <a:rPr lang="en-GB" dirty="0" err="1"/>
              <a:t>không</a:t>
            </a:r>
            <a:r>
              <a:rPr lang="en-GB" dirty="0"/>
              <a:t> </a:t>
            </a:r>
            <a:r>
              <a:rPr lang="en-GB" dirty="0" err="1"/>
              <a:t>gian</a:t>
            </a:r>
            <a:r>
              <a:rPr lang="en-GB" dirty="0"/>
              <a:t> </a:t>
            </a:r>
            <a:r>
              <a:rPr lang="en-GB" dirty="0" err="1"/>
              <a:t>phòng</a:t>
            </a:r>
            <a:r>
              <a:rPr lang="en-GB" dirty="0"/>
              <a:t> </a:t>
            </a:r>
            <a:r>
              <a:rPr lang="en-GB" dirty="0" err="1"/>
              <a:t>đạt</a:t>
            </a:r>
            <a:r>
              <a:rPr lang="en-GB" dirty="0"/>
              <a:t> </a:t>
            </a:r>
            <a:r>
              <a:rPr lang="en-GB" dirty="0" err="1"/>
              <a:t>được</a:t>
            </a:r>
            <a:r>
              <a:rPr lang="en-GB" dirty="0"/>
              <a:t> </a:t>
            </a:r>
            <a:r>
              <a:rPr lang="en-GB" dirty="0" err="1"/>
              <a:t>cường</a:t>
            </a:r>
            <a:r>
              <a:rPr lang="en-GB" dirty="0"/>
              <a:t> </a:t>
            </a:r>
            <a:r>
              <a:rPr lang="en-GB" dirty="0" err="1"/>
              <a:t>độ</a:t>
            </a:r>
            <a:r>
              <a:rPr lang="en-GB" dirty="0"/>
              <a:t> </a:t>
            </a:r>
            <a:r>
              <a:rPr lang="en-GB" dirty="0" err="1"/>
              <a:t>chiếu</a:t>
            </a:r>
            <a:r>
              <a:rPr lang="en-GB" dirty="0"/>
              <a:t> </a:t>
            </a:r>
            <a:r>
              <a:rPr lang="en-GB" dirty="0" err="1"/>
              <a:t>sáng</a:t>
            </a:r>
            <a:r>
              <a:rPr lang="en-GB" dirty="0"/>
              <a:t> </a:t>
            </a:r>
            <a:r>
              <a:rPr lang="en-GB" dirty="0" err="1"/>
              <a:t>đồng</a:t>
            </a:r>
            <a:r>
              <a:rPr lang="en-GB" dirty="0"/>
              <a:t> </a:t>
            </a:r>
            <a:r>
              <a:rPr lang="en-GB" dirty="0" err="1"/>
              <a:t>đều</a:t>
            </a:r>
            <a:r>
              <a:rPr lang="en-GB" dirty="0"/>
              <a:t> 500 lux</a:t>
            </a:r>
          </a:p>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a:t>Ở </a:t>
            </a:r>
            <a:r>
              <a:rPr lang="en-GB" dirty="0" err="1"/>
              <a:t>đây</a:t>
            </a:r>
            <a:r>
              <a:rPr lang="en-GB" dirty="0"/>
              <a:t> ta </a:t>
            </a:r>
            <a:r>
              <a:rPr lang="en-GB" dirty="0" err="1"/>
              <a:t>có</a:t>
            </a:r>
            <a:r>
              <a:rPr lang="en-GB" dirty="0"/>
              <a:t> </a:t>
            </a:r>
            <a:r>
              <a:rPr lang="en-GB" dirty="0" err="1"/>
              <a:t>một</a:t>
            </a:r>
            <a:r>
              <a:rPr lang="en-GB" dirty="0"/>
              <a:t> </a:t>
            </a:r>
            <a:r>
              <a:rPr lang="en-GB" dirty="0" err="1"/>
              <a:t>nghiên</a:t>
            </a:r>
            <a:r>
              <a:rPr lang="en-GB" dirty="0"/>
              <a:t> </a:t>
            </a:r>
            <a:r>
              <a:rPr lang="en-GB" dirty="0" err="1"/>
              <a:t>cứu</a:t>
            </a:r>
            <a:r>
              <a:rPr lang="en-GB" dirty="0"/>
              <a:t> </a:t>
            </a:r>
            <a:r>
              <a:rPr lang="en-GB" dirty="0" err="1"/>
              <a:t>liên</a:t>
            </a:r>
            <a:r>
              <a:rPr lang="en-GB" dirty="0"/>
              <a:t> </a:t>
            </a:r>
            <a:r>
              <a:rPr lang="en-GB" dirty="0" err="1"/>
              <a:t>quan</a:t>
            </a:r>
            <a:r>
              <a:rPr lang="en-GB" dirty="0"/>
              <a:t> . </a:t>
            </a:r>
            <a:r>
              <a:rPr lang="en-GB" dirty="0" err="1"/>
              <a:t>Nghiên</a:t>
            </a:r>
            <a:r>
              <a:rPr lang="en-GB" dirty="0"/>
              <a:t> </a:t>
            </a:r>
            <a:r>
              <a:rPr lang="en-GB" dirty="0" err="1"/>
              <a:t>cứu</a:t>
            </a:r>
            <a:r>
              <a:rPr lang="en-GB" dirty="0"/>
              <a:t> </a:t>
            </a:r>
            <a:r>
              <a:rPr lang="en-GB" dirty="0" err="1"/>
              <a:t>này</a:t>
            </a:r>
            <a:r>
              <a:rPr lang="en-GB" dirty="0"/>
              <a:t> </a:t>
            </a:r>
            <a:r>
              <a:rPr lang="en-GB" dirty="0" err="1"/>
              <a:t>sử</a:t>
            </a:r>
            <a:r>
              <a:rPr lang="en-GB" dirty="0"/>
              <a:t> </a:t>
            </a:r>
            <a:r>
              <a:rPr lang="en-GB" dirty="0" err="1"/>
              <a:t>dụng</a:t>
            </a:r>
            <a:r>
              <a:rPr lang="en-GB" dirty="0"/>
              <a:t> </a:t>
            </a:r>
            <a:r>
              <a:rPr lang="en-GB" dirty="0" err="1"/>
              <a:t>một</a:t>
            </a:r>
            <a:r>
              <a:rPr lang="en-GB" dirty="0"/>
              <a:t> </a:t>
            </a:r>
            <a:r>
              <a:rPr lang="en-GB" dirty="0" err="1"/>
              <a:t>gương</a:t>
            </a:r>
            <a:r>
              <a:rPr lang="en-GB" dirty="0"/>
              <a:t> </a:t>
            </a:r>
            <a:r>
              <a:rPr lang="en-GB" dirty="0" err="1"/>
              <a:t>phản</a:t>
            </a:r>
            <a:r>
              <a:rPr lang="en-GB" dirty="0"/>
              <a:t> </a:t>
            </a:r>
            <a:r>
              <a:rPr lang="en-GB" dirty="0" err="1"/>
              <a:t>xạ</a:t>
            </a:r>
            <a:r>
              <a:rPr lang="en-GB" dirty="0"/>
              <a:t> </a:t>
            </a:r>
            <a:r>
              <a:rPr lang="en-GB" dirty="0" err="1"/>
              <a:t>parabol</a:t>
            </a:r>
            <a:r>
              <a:rPr lang="en-GB" dirty="0"/>
              <a:t> . </a:t>
            </a:r>
            <a:r>
              <a:rPr lang="en-GB" dirty="0" err="1"/>
              <a:t>Các</a:t>
            </a:r>
            <a:r>
              <a:rPr lang="en-GB" dirty="0"/>
              <a:t> </a:t>
            </a:r>
            <a:r>
              <a:rPr lang="en-GB" dirty="0" err="1"/>
              <a:t>tia</a:t>
            </a:r>
            <a:r>
              <a:rPr lang="en-GB" dirty="0"/>
              <a:t> </a:t>
            </a:r>
            <a:r>
              <a:rPr lang="en-GB" dirty="0" err="1"/>
              <a:t>sáng</a:t>
            </a:r>
            <a:r>
              <a:rPr lang="en-GB" dirty="0"/>
              <a:t> </a:t>
            </a:r>
            <a:r>
              <a:rPr lang="en-GB" dirty="0" err="1"/>
              <a:t>tự</a:t>
            </a:r>
            <a:r>
              <a:rPr lang="en-GB" dirty="0"/>
              <a:t> </a:t>
            </a:r>
            <a:r>
              <a:rPr lang="en-GB" dirty="0" err="1"/>
              <a:t>nhiên</a:t>
            </a:r>
            <a:r>
              <a:rPr lang="en-GB" dirty="0"/>
              <a:t> song </a:t>
            </a:r>
            <a:r>
              <a:rPr lang="en-GB" dirty="0" err="1"/>
              <a:t>song</a:t>
            </a:r>
            <a:r>
              <a:rPr lang="en-GB" dirty="0"/>
              <a:t> </a:t>
            </a:r>
            <a:r>
              <a:rPr lang="en-GB" dirty="0" err="1"/>
              <a:t>sau</a:t>
            </a:r>
            <a:r>
              <a:rPr lang="en-GB" dirty="0"/>
              <a:t> </a:t>
            </a:r>
            <a:r>
              <a:rPr lang="en-GB" dirty="0" err="1"/>
              <a:t>khi</a:t>
            </a:r>
            <a:r>
              <a:rPr lang="en-GB" dirty="0"/>
              <a:t> </a:t>
            </a:r>
            <a:r>
              <a:rPr lang="en-GB" dirty="0" err="1"/>
              <a:t>được</a:t>
            </a:r>
            <a:r>
              <a:rPr lang="en-GB" dirty="0"/>
              <a:t> </a:t>
            </a:r>
            <a:r>
              <a:rPr lang="en-GB" dirty="0" err="1"/>
              <a:t>chiếu</a:t>
            </a:r>
            <a:r>
              <a:rPr lang="en-GB" dirty="0"/>
              <a:t> </a:t>
            </a:r>
            <a:r>
              <a:rPr lang="en-GB" dirty="0" err="1"/>
              <a:t>vào</a:t>
            </a:r>
            <a:r>
              <a:rPr lang="en-GB" dirty="0"/>
              <a:t> </a:t>
            </a:r>
            <a:r>
              <a:rPr lang="en-GB" dirty="0" err="1"/>
              <a:t>gương</a:t>
            </a:r>
            <a:r>
              <a:rPr lang="en-GB" dirty="0"/>
              <a:t> </a:t>
            </a:r>
            <a:r>
              <a:rPr lang="en-GB" dirty="0" err="1"/>
              <a:t>parabol</a:t>
            </a:r>
            <a:r>
              <a:rPr lang="en-GB" dirty="0"/>
              <a:t> </a:t>
            </a:r>
            <a:r>
              <a:rPr lang="en-GB" dirty="0" err="1"/>
              <a:t>sẽ</a:t>
            </a:r>
            <a:r>
              <a:rPr lang="en-GB" dirty="0"/>
              <a:t> </a:t>
            </a:r>
            <a:r>
              <a:rPr lang="en-GB" dirty="0" err="1"/>
              <a:t>được</a:t>
            </a:r>
            <a:r>
              <a:rPr lang="en-GB" dirty="0"/>
              <a:t> </a:t>
            </a:r>
            <a:r>
              <a:rPr lang="en-GB" dirty="0" err="1"/>
              <a:t>tập</a:t>
            </a:r>
            <a:r>
              <a:rPr lang="en-GB" dirty="0"/>
              <a:t> </a:t>
            </a:r>
            <a:r>
              <a:rPr lang="en-GB" dirty="0" err="1"/>
              <a:t>trung</a:t>
            </a:r>
            <a:r>
              <a:rPr lang="en-GB" dirty="0"/>
              <a:t> </a:t>
            </a:r>
            <a:r>
              <a:rPr lang="en-GB" dirty="0" err="1"/>
              <a:t>tại</a:t>
            </a:r>
            <a:r>
              <a:rPr lang="en-GB" dirty="0"/>
              <a:t> </a:t>
            </a:r>
            <a:r>
              <a:rPr lang="en-GB" dirty="0" err="1"/>
              <a:t>một</a:t>
            </a:r>
            <a:r>
              <a:rPr lang="en-GB" dirty="0"/>
              <a:t> </a:t>
            </a:r>
            <a:r>
              <a:rPr lang="en-GB" dirty="0" err="1"/>
              <a:t>vùng</a:t>
            </a:r>
            <a:r>
              <a:rPr lang="en-GB" dirty="0"/>
              <a:t> </a:t>
            </a:r>
            <a:r>
              <a:rPr lang="en-GB" dirty="0" err="1"/>
              <a:t>hội</a:t>
            </a:r>
            <a:r>
              <a:rPr lang="en-GB" dirty="0"/>
              <a:t> </a:t>
            </a:r>
            <a:r>
              <a:rPr lang="en-GB" dirty="0" err="1"/>
              <a:t>tụ</a:t>
            </a:r>
            <a:r>
              <a:rPr lang="en-GB" dirty="0"/>
              <a:t> . </a:t>
            </a:r>
            <a:r>
              <a:rPr lang="en-GB" dirty="0" err="1"/>
              <a:t>Tại</a:t>
            </a:r>
            <a:r>
              <a:rPr lang="en-GB" dirty="0"/>
              <a:t> </a:t>
            </a:r>
            <a:r>
              <a:rPr lang="en-GB" dirty="0" err="1"/>
              <a:t>đây</a:t>
            </a:r>
            <a:r>
              <a:rPr lang="en-GB" dirty="0"/>
              <a:t> </a:t>
            </a:r>
            <a:r>
              <a:rPr lang="en-GB" dirty="0" err="1"/>
              <a:t>chúng</a:t>
            </a:r>
            <a:r>
              <a:rPr lang="en-GB" dirty="0"/>
              <a:t> ta </a:t>
            </a:r>
            <a:r>
              <a:rPr lang="en-GB" dirty="0" err="1"/>
              <a:t>sẽ</a:t>
            </a:r>
            <a:r>
              <a:rPr lang="en-GB" dirty="0"/>
              <a:t> </a:t>
            </a:r>
            <a:r>
              <a:rPr lang="en-GB" dirty="0" err="1"/>
              <a:t>sử</a:t>
            </a:r>
            <a:r>
              <a:rPr lang="en-GB" dirty="0"/>
              <a:t> </a:t>
            </a:r>
            <a:r>
              <a:rPr lang="en-GB" dirty="0" err="1"/>
              <a:t>dụng</a:t>
            </a:r>
            <a:r>
              <a:rPr lang="en-GB" dirty="0"/>
              <a:t> </a:t>
            </a:r>
            <a:r>
              <a:rPr lang="en-GB" dirty="0" err="1"/>
              <a:t>thêm</a:t>
            </a:r>
            <a:r>
              <a:rPr lang="en-GB" dirty="0"/>
              <a:t> </a:t>
            </a:r>
            <a:r>
              <a:rPr lang="en-GB" dirty="0" err="1"/>
              <a:t>một</a:t>
            </a:r>
            <a:r>
              <a:rPr lang="en-GB" dirty="0"/>
              <a:t> </a:t>
            </a:r>
            <a:r>
              <a:rPr lang="en-GB" dirty="0" err="1"/>
              <a:t>thấu</a:t>
            </a:r>
            <a:r>
              <a:rPr lang="en-GB" dirty="0"/>
              <a:t> </a:t>
            </a:r>
            <a:r>
              <a:rPr lang="en-GB" dirty="0" err="1"/>
              <a:t>kính</a:t>
            </a:r>
            <a:r>
              <a:rPr lang="en-GB" dirty="0"/>
              <a:t> </a:t>
            </a:r>
            <a:r>
              <a:rPr lang="en-GB" dirty="0" err="1"/>
              <a:t>chuẩn</a:t>
            </a:r>
            <a:r>
              <a:rPr lang="en-GB" dirty="0"/>
              <a:t> </a:t>
            </a:r>
            <a:r>
              <a:rPr lang="en-GB" dirty="0" err="1"/>
              <a:t>trực</a:t>
            </a:r>
            <a:r>
              <a:rPr lang="en-GB" dirty="0"/>
              <a:t> </a:t>
            </a:r>
            <a:r>
              <a:rPr lang="en-GB" dirty="0" err="1"/>
              <a:t>ngược</a:t>
            </a:r>
            <a:r>
              <a:rPr lang="en-GB" dirty="0"/>
              <a:t> </a:t>
            </a:r>
            <a:r>
              <a:rPr lang="en-GB" dirty="0" err="1"/>
              <a:t>dòng</a:t>
            </a:r>
            <a:r>
              <a:rPr lang="en-GB" dirty="0"/>
              <a:t> </a:t>
            </a:r>
            <a:r>
              <a:rPr lang="en-GB" dirty="0" err="1"/>
              <a:t>tiêu</a:t>
            </a:r>
            <a:r>
              <a:rPr lang="en-GB" dirty="0"/>
              <a:t> </a:t>
            </a:r>
            <a:r>
              <a:rPr lang="en-GB" dirty="0" err="1"/>
              <a:t>điểm</a:t>
            </a:r>
            <a:r>
              <a:rPr lang="en-GB" dirty="0"/>
              <a:t> </a:t>
            </a:r>
            <a:r>
              <a:rPr lang="en-GB" dirty="0" err="1"/>
              <a:t>của</a:t>
            </a:r>
            <a:r>
              <a:rPr lang="en-GB" dirty="0"/>
              <a:t> </a:t>
            </a:r>
            <a:r>
              <a:rPr lang="en-GB" dirty="0" err="1"/>
              <a:t>gương</a:t>
            </a:r>
            <a:r>
              <a:rPr lang="en-GB" dirty="0"/>
              <a:t> </a:t>
            </a:r>
            <a:r>
              <a:rPr lang="en-GB" dirty="0" err="1"/>
              <a:t>phản</a:t>
            </a:r>
            <a:r>
              <a:rPr lang="en-GB" dirty="0"/>
              <a:t> </a:t>
            </a:r>
            <a:r>
              <a:rPr lang="en-GB" dirty="0" err="1"/>
              <a:t>xạ</a:t>
            </a:r>
            <a:r>
              <a:rPr lang="en-GB" dirty="0"/>
              <a:t> </a:t>
            </a:r>
            <a:r>
              <a:rPr lang="en-GB" dirty="0" err="1"/>
              <a:t>parabol</a:t>
            </a:r>
            <a:r>
              <a:rPr lang="en-GB" dirty="0"/>
              <a:t> </a:t>
            </a:r>
            <a:r>
              <a:rPr lang="en-GB" dirty="0" err="1"/>
              <a:t>để</a:t>
            </a:r>
            <a:r>
              <a:rPr lang="en-GB" dirty="0"/>
              <a:t> </a:t>
            </a:r>
            <a:r>
              <a:rPr lang="en-GB" dirty="0" err="1"/>
              <a:t>tạo</a:t>
            </a:r>
            <a:r>
              <a:rPr lang="en-GB" dirty="0"/>
              <a:t> </a:t>
            </a:r>
            <a:r>
              <a:rPr lang="en-GB" dirty="0" err="1"/>
              <a:t>ra</a:t>
            </a:r>
            <a:r>
              <a:rPr lang="en-GB" dirty="0"/>
              <a:t> </a:t>
            </a:r>
            <a:r>
              <a:rPr lang="en-GB" dirty="0" err="1"/>
              <a:t>ánh</a:t>
            </a:r>
            <a:r>
              <a:rPr lang="en-GB" dirty="0"/>
              <a:t> </a:t>
            </a:r>
            <a:r>
              <a:rPr lang="en-GB" dirty="0" err="1"/>
              <a:t>sáng</a:t>
            </a:r>
            <a:r>
              <a:rPr lang="en-GB" dirty="0"/>
              <a:t> </a:t>
            </a:r>
            <a:r>
              <a:rPr lang="en-GB" dirty="0" err="1"/>
              <a:t>đồng</a:t>
            </a:r>
            <a:r>
              <a:rPr lang="en-GB" dirty="0"/>
              <a:t> </a:t>
            </a:r>
            <a:r>
              <a:rPr lang="en-GB" dirty="0" err="1"/>
              <a:t>đều</a:t>
            </a:r>
            <a:r>
              <a:rPr lang="en-GB" dirty="0"/>
              <a:t> </a:t>
            </a:r>
            <a:r>
              <a:rPr lang="en-GB" dirty="0" err="1"/>
              <a:t>truyền</a:t>
            </a:r>
            <a:r>
              <a:rPr lang="en-GB" dirty="0"/>
              <a:t> </a:t>
            </a:r>
            <a:r>
              <a:rPr lang="en-GB" dirty="0" err="1"/>
              <a:t>vào</a:t>
            </a:r>
            <a:r>
              <a:rPr lang="en-GB" dirty="0"/>
              <a:t> </a:t>
            </a:r>
            <a:r>
              <a:rPr lang="en-GB" dirty="0" err="1"/>
              <a:t>sợi</a:t>
            </a:r>
            <a:r>
              <a:rPr lang="en-GB" dirty="0"/>
              <a:t> </a:t>
            </a:r>
            <a:r>
              <a:rPr lang="en-GB" dirty="0" err="1"/>
              <a:t>quang</a:t>
            </a:r>
            <a:endParaRPr lang="en-US" dirty="0"/>
          </a:p>
          <a:p>
            <a:endParaRPr lang="en-GB" dirty="0"/>
          </a:p>
        </p:txBody>
      </p:sp>
    </p:spTree>
    <p:extLst>
      <p:ext uri="{BB962C8B-B14F-4D97-AF65-F5344CB8AC3E}">
        <p14:creationId xmlns:p14="http://schemas.microsoft.com/office/powerpoint/2010/main" val="385804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dirty="0"/>
              <a:t>Ở </a:t>
            </a:r>
            <a:r>
              <a:rPr lang="en-US" dirty="0" err="1"/>
              <a:t>đây</a:t>
            </a:r>
            <a:r>
              <a:rPr lang="en-US" dirty="0"/>
              <a:t> ta </a:t>
            </a:r>
            <a:r>
              <a:rPr lang="en-US" dirty="0" err="1"/>
              <a:t>có</a:t>
            </a:r>
            <a:r>
              <a:rPr lang="en-US" dirty="0"/>
              <a:t> </a:t>
            </a:r>
            <a:r>
              <a:rPr lang="en-US" dirty="0" err="1"/>
              <a:t>một</a:t>
            </a:r>
            <a:r>
              <a:rPr lang="en-US" dirty="0"/>
              <a:t> </a:t>
            </a:r>
            <a:r>
              <a:rPr lang="en-US" dirty="0" err="1"/>
              <a:t>số</a:t>
            </a:r>
            <a:r>
              <a:rPr lang="en-US" dirty="0"/>
              <a:t> </a:t>
            </a:r>
            <a:r>
              <a:rPr lang="en-US" dirty="0" err="1"/>
              <a:t>phương</a:t>
            </a:r>
            <a:r>
              <a:rPr lang="en-US" dirty="0"/>
              <a:t> </a:t>
            </a:r>
            <a:r>
              <a:rPr lang="en-US" dirty="0" err="1"/>
              <a:t>pháp</a:t>
            </a:r>
            <a:r>
              <a:rPr lang="en-US" dirty="0"/>
              <a:t> </a:t>
            </a:r>
            <a:r>
              <a:rPr lang="en-US" dirty="0" err="1"/>
              <a:t>truyền</a:t>
            </a:r>
            <a:r>
              <a:rPr lang="en-US" dirty="0"/>
              <a:t> </a:t>
            </a:r>
            <a:r>
              <a:rPr lang="en-US" dirty="0" err="1"/>
              <a:t>ánh</a:t>
            </a:r>
            <a:r>
              <a:rPr lang="en-US" dirty="0"/>
              <a:t> </a:t>
            </a:r>
            <a:r>
              <a:rPr lang="en-US" dirty="0" err="1"/>
              <a:t>sáng</a:t>
            </a:r>
            <a:r>
              <a:rPr lang="en-US" dirty="0"/>
              <a:t> </a:t>
            </a:r>
            <a:r>
              <a:rPr lang="vi-VN" dirty="0"/>
              <a:t>A : Thấu kính ; B : Ống lăng trụ rỗng ; C : Que ánh sáng ; D : Ống ánh sáng tráng</a:t>
            </a:r>
            <a:r>
              <a:rPr lang="en-US" dirty="0"/>
              <a:t> </a:t>
            </a:r>
            <a:r>
              <a:rPr lang="vi-VN" dirty="0"/>
              <a:t>gương ; E : Sợi quang [28]</a:t>
            </a:r>
            <a:r>
              <a:rPr lang="en-US" dirty="0"/>
              <a:t>.</a:t>
            </a:r>
          </a:p>
          <a:p>
            <a:r>
              <a:rPr lang="en-US" dirty="0" err="1"/>
              <a:t>Nghiên</a:t>
            </a:r>
            <a:r>
              <a:rPr lang="en-US" dirty="0"/>
              <a:t> </a:t>
            </a:r>
            <a:r>
              <a:rPr lang="en-US" dirty="0" err="1"/>
              <a:t>cứu</a:t>
            </a:r>
            <a:r>
              <a:rPr lang="en-US" dirty="0"/>
              <a:t> </a:t>
            </a:r>
            <a:r>
              <a:rPr lang="en-US" dirty="0" err="1"/>
              <a:t>này</a:t>
            </a:r>
            <a:r>
              <a:rPr lang="en-US" dirty="0"/>
              <a:t> </a:t>
            </a:r>
            <a:r>
              <a:rPr lang="en-US" dirty="0" err="1"/>
              <a:t>tập</a:t>
            </a:r>
            <a:r>
              <a:rPr lang="en-US" dirty="0"/>
              <a:t> </a:t>
            </a:r>
            <a:r>
              <a:rPr lang="en-US" dirty="0" err="1"/>
              <a:t>trung</a:t>
            </a:r>
            <a:r>
              <a:rPr lang="en-US" dirty="0"/>
              <a:t> </a:t>
            </a:r>
            <a:r>
              <a:rPr lang="en-US" dirty="0" err="1"/>
              <a:t>chủ</a:t>
            </a:r>
            <a:r>
              <a:rPr lang="en-US" dirty="0"/>
              <a:t> </a:t>
            </a:r>
            <a:r>
              <a:rPr lang="en-US" dirty="0" err="1"/>
              <a:t>yếu</a:t>
            </a:r>
            <a:r>
              <a:rPr lang="en-US" dirty="0"/>
              <a:t> </a:t>
            </a:r>
            <a:r>
              <a:rPr lang="en-US" dirty="0" err="1"/>
              <a:t>về</a:t>
            </a:r>
            <a:r>
              <a:rPr lang="en-US" dirty="0"/>
              <a:t> </a:t>
            </a:r>
            <a:r>
              <a:rPr lang="vi-VN" dirty="0"/>
              <a:t>D : Ống ánh sáng tráng</a:t>
            </a:r>
            <a:r>
              <a:rPr lang="en-US" dirty="0"/>
              <a:t> </a:t>
            </a:r>
            <a:r>
              <a:rPr lang="vi-VN" dirty="0"/>
              <a:t>gương </a:t>
            </a:r>
            <a:r>
              <a:rPr lang="en-US" dirty="0"/>
              <a:t>. </a:t>
            </a:r>
          </a:p>
          <a:p>
            <a:endParaRPr lang="en-US" dirty="0"/>
          </a:p>
          <a:p>
            <a:r>
              <a:rPr lang="en-US" dirty="0" err="1"/>
              <a:t>Đối</a:t>
            </a:r>
            <a:r>
              <a:rPr lang="en-US" dirty="0"/>
              <a:t> </a:t>
            </a:r>
            <a:r>
              <a:rPr lang="en-US" dirty="0" err="1"/>
              <a:t>với</a:t>
            </a:r>
            <a:r>
              <a:rPr lang="en-US" dirty="0"/>
              <a:t> </a:t>
            </a:r>
            <a:r>
              <a:rPr lang="en-US" dirty="0" err="1"/>
              <a:t>không</a:t>
            </a:r>
            <a:r>
              <a:rPr lang="en-US" dirty="0"/>
              <a:t> </a:t>
            </a:r>
            <a:r>
              <a:rPr lang="en-US" dirty="0" err="1"/>
              <a:t>gian</a:t>
            </a:r>
            <a:r>
              <a:rPr lang="en-US" dirty="0"/>
              <a:t> </a:t>
            </a:r>
            <a:r>
              <a:rPr lang="en-US" dirty="0" err="1"/>
              <a:t>phòng</a:t>
            </a:r>
            <a:r>
              <a:rPr lang="en-US" dirty="0"/>
              <a:t> 1 </a:t>
            </a:r>
            <a:r>
              <a:rPr lang="en-US" dirty="0" err="1"/>
              <a:t>tầng</a:t>
            </a:r>
            <a:r>
              <a:rPr lang="en-US" dirty="0"/>
              <a:t> </a:t>
            </a:r>
            <a:r>
              <a:rPr lang="en-US" dirty="0" err="1"/>
              <a:t>này</a:t>
            </a:r>
            <a:r>
              <a:rPr lang="en-US" dirty="0"/>
              <a:t>  </a:t>
            </a:r>
            <a:r>
              <a:rPr lang="en-US" dirty="0" err="1"/>
              <a:t>thì</a:t>
            </a:r>
            <a:r>
              <a:rPr lang="en-US" dirty="0"/>
              <a:t> ở </a:t>
            </a:r>
            <a:r>
              <a:rPr lang="en-US" dirty="0" err="1"/>
              <a:t>chúng</a:t>
            </a:r>
            <a:r>
              <a:rPr lang="en-US" dirty="0"/>
              <a:t> ta </a:t>
            </a:r>
            <a:r>
              <a:rPr lang="en-US" dirty="0" err="1"/>
              <a:t>có</a:t>
            </a:r>
            <a:r>
              <a:rPr lang="en-US" dirty="0"/>
              <a:t> </a:t>
            </a:r>
            <a:r>
              <a:rPr lang="en-US" dirty="0" err="1"/>
              <a:t>thể</a:t>
            </a:r>
            <a:r>
              <a:rPr lang="en-US" dirty="0"/>
              <a:t> </a:t>
            </a:r>
            <a:r>
              <a:rPr lang="en-US" dirty="0" err="1"/>
              <a:t>nhận</a:t>
            </a:r>
            <a:r>
              <a:rPr lang="en-US" dirty="0"/>
              <a:t> </a:t>
            </a:r>
            <a:r>
              <a:rPr lang="en-US" dirty="0" err="1"/>
              <a:t>được</a:t>
            </a:r>
            <a:r>
              <a:rPr lang="en-US" dirty="0"/>
              <a:t> </a:t>
            </a:r>
            <a:r>
              <a:rPr lang="en-US" dirty="0" err="1"/>
              <a:t>ánh</a:t>
            </a:r>
            <a:r>
              <a:rPr lang="en-US" dirty="0"/>
              <a:t> </a:t>
            </a:r>
            <a:r>
              <a:rPr lang="en-US" dirty="0" err="1"/>
              <a:t>sáng</a:t>
            </a:r>
            <a:r>
              <a:rPr lang="en-US" dirty="0"/>
              <a:t> </a:t>
            </a:r>
            <a:r>
              <a:rPr lang="en-US" dirty="0" err="1"/>
              <a:t>tự</a:t>
            </a:r>
            <a:r>
              <a:rPr lang="en-US" dirty="0"/>
              <a:t> </a:t>
            </a:r>
            <a:r>
              <a:rPr lang="en-US" dirty="0" err="1"/>
              <a:t>nhiên</a:t>
            </a:r>
            <a:r>
              <a:rPr lang="en-US" dirty="0"/>
              <a:t> ở </a:t>
            </a:r>
            <a:r>
              <a:rPr lang="en-US" dirty="0" err="1"/>
              <a:t>khu</a:t>
            </a:r>
            <a:r>
              <a:rPr lang="en-US" dirty="0"/>
              <a:t> </a:t>
            </a:r>
            <a:r>
              <a:rPr lang="en-US" dirty="0" err="1"/>
              <a:t>vực</a:t>
            </a:r>
            <a:r>
              <a:rPr lang="en-US" dirty="0"/>
              <a:t> </a:t>
            </a:r>
            <a:r>
              <a:rPr lang="en-US" dirty="0" err="1"/>
              <a:t>gần</a:t>
            </a:r>
            <a:r>
              <a:rPr lang="en-US" dirty="0"/>
              <a:t> </a:t>
            </a:r>
            <a:r>
              <a:rPr lang="en-US" dirty="0" err="1"/>
              <a:t>cửa</a:t>
            </a:r>
            <a:r>
              <a:rPr lang="en-US" dirty="0"/>
              <a:t> </a:t>
            </a:r>
            <a:r>
              <a:rPr lang="en-US" dirty="0" err="1"/>
              <a:t>sổ</a:t>
            </a:r>
            <a:r>
              <a:rPr lang="en-US" dirty="0"/>
              <a:t> </a:t>
            </a:r>
            <a:r>
              <a:rPr lang="en-US" dirty="0" err="1"/>
              <a:t>còn</a:t>
            </a:r>
            <a:r>
              <a:rPr lang="en-US" dirty="0"/>
              <a:t> </a:t>
            </a:r>
            <a:r>
              <a:rPr lang="en-US" dirty="0" err="1"/>
              <a:t>với</a:t>
            </a:r>
            <a:r>
              <a:rPr lang="en-US" dirty="0"/>
              <a:t> </a:t>
            </a:r>
            <a:r>
              <a:rPr lang="en-US" dirty="0" err="1"/>
              <a:t>nơi</a:t>
            </a:r>
            <a:r>
              <a:rPr lang="en-US" dirty="0"/>
              <a:t> </a:t>
            </a:r>
            <a:r>
              <a:rPr lang="en-US" dirty="0" err="1"/>
              <a:t>xa</a:t>
            </a:r>
            <a:r>
              <a:rPr lang="en-US" dirty="0"/>
              <a:t> </a:t>
            </a:r>
            <a:r>
              <a:rPr lang="en-US" dirty="0" err="1"/>
              <a:t>cửa</a:t>
            </a:r>
            <a:r>
              <a:rPr lang="en-US" dirty="0"/>
              <a:t> </a:t>
            </a:r>
            <a:r>
              <a:rPr lang="en-US" dirty="0" err="1"/>
              <a:t>sổ</a:t>
            </a:r>
            <a:r>
              <a:rPr lang="en-US" dirty="0"/>
              <a:t> </a:t>
            </a:r>
            <a:r>
              <a:rPr lang="en-US" dirty="0" err="1"/>
              <a:t>chúng</a:t>
            </a:r>
            <a:r>
              <a:rPr lang="en-US" dirty="0"/>
              <a:t> ta </a:t>
            </a:r>
            <a:r>
              <a:rPr lang="en-US" dirty="0" err="1"/>
              <a:t>sẽ</a:t>
            </a:r>
            <a:r>
              <a:rPr lang="en-US" dirty="0"/>
              <a:t> </a:t>
            </a:r>
            <a:r>
              <a:rPr lang="en-US" dirty="0" err="1"/>
              <a:t>sử</a:t>
            </a:r>
            <a:r>
              <a:rPr lang="en-US" dirty="0"/>
              <a:t> </a:t>
            </a:r>
            <a:r>
              <a:rPr lang="en-US" dirty="0" err="1"/>
              <a:t>dụng</a:t>
            </a:r>
            <a:r>
              <a:rPr lang="en-US" dirty="0"/>
              <a:t> </a:t>
            </a:r>
            <a:r>
              <a:rPr lang="en-US" dirty="0" err="1"/>
              <a:t>ống</a:t>
            </a:r>
            <a:r>
              <a:rPr lang="en-US" dirty="0"/>
              <a:t> </a:t>
            </a:r>
            <a:r>
              <a:rPr lang="en-US" dirty="0" err="1"/>
              <a:t>ánh</a:t>
            </a:r>
            <a:r>
              <a:rPr lang="en-US" dirty="0"/>
              <a:t> </a:t>
            </a:r>
            <a:r>
              <a:rPr lang="en-US" dirty="0" err="1"/>
              <a:t>sáng</a:t>
            </a:r>
            <a:r>
              <a:rPr lang="en-US" dirty="0"/>
              <a:t> </a:t>
            </a:r>
            <a:r>
              <a:rPr lang="en-US" dirty="0" err="1"/>
              <a:t>tráng</a:t>
            </a:r>
            <a:r>
              <a:rPr lang="en-US" dirty="0"/>
              <a:t> </a:t>
            </a:r>
            <a:r>
              <a:rPr lang="en-US" dirty="0" err="1"/>
              <a:t>gương</a:t>
            </a:r>
            <a:r>
              <a:rPr lang="en-US" dirty="0"/>
              <a:t> </a:t>
            </a:r>
            <a:r>
              <a:rPr lang="en-US" dirty="0" err="1"/>
              <a:t>để</a:t>
            </a:r>
            <a:r>
              <a:rPr lang="en-US" dirty="0"/>
              <a:t> </a:t>
            </a:r>
            <a:r>
              <a:rPr lang="en-US" dirty="0" err="1"/>
              <a:t>truyền</a:t>
            </a:r>
            <a:r>
              <a:rPr lang="en-US" dirty="0"/>
              <a:t> </a:t>
            </a:r>
            <a:r>
              <a:rPr lang="en-US" dirty="0" err="1"/>
              <a:t>ánh</a:t>
            </a:r>
            <a:r>
              <a:rPr lang="en-US" dirty="0"/>
              <a:t> </a:t>
            </a:r>
            <a:r>
              <a:rPr lang="en-US" dirty="0" err="1"/>
              <a:t>sáng</a:t>
            </a:r>
            <a:endParaRPr lang="en-GB" dirty="0"/>
          </a:p>
          <a:p>
            <a:endParaRPr lang="en-GB" dirty="0"/>
          </a:p>
        </p:txBody>
      </p:sp>
    </p:spTree>
    <p:extLst>
      <p:ext uri="{BB962C8B-B14F-4D97-AF65-F5344CB8AC3E}">
        <p14:creationId xmlns:p14="http://schemas.microsoft.com/office/powerpoint/2010/main" val="634278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b="0" i="0" dirty="0" err="1">
                <a:solidFill>
                  <a:srgbClr val="0D0D0D"/>
                </a:solidFill>
                <a:effectLst/>
                <a:latin typeface="ui-sans-serif"/>
              </a:rPr>
              <a:t>Về</a:t>
            </a:r>
            <a:r>
              <a:rPr lang="en-GB" b="0" i="0" dirty="0">
                <a:solidFill>
                  <a:srgbClr val="0D0D0D"/>
                </a:solidFill>
                <a:effectLst/>
                <a:latin typeface="ui-sans-serif"/>
              </a:rPr>
              <a:t> </a:t>
            </a:r>
            <a:r>
              <a:rPr lang="en-GB" b="0" i="0" dirty="0" err="1">
                <a:solidFill>
                  <a:srgbClr val="0D0D0D"/>
                </a:solidFill>
                <a:effectLst/>
                <a:latin typeface="ui-sans-serif"/>
              </a:rPr>
              <a:t>phương</a:t>
            </a:r>
            <a:r>
              <a:rPr lang="en-GB" b="0" i="0" dirty="0">
                <a:solidFill>
                  <a:srgbClr val="0D0D0D"/>
                </a:solidFill>
                <a:effectLst/>
                <a:latin typeface="ui-sans-serif"/>
              </a:rPr>
              <a:t> </a:t>
            </a:r>
            <a:r>
              <a:rPr lang="en-GB" b="0" i="0" dirty="0" err="1">
                <a:solidFill>
                  <a:srgbClr val="0D0D0D"/>
                </a:solidFill>
                <a:effectLst/>
                <a:latin typeface="ui-sans-serif"/>
              </a:rPr>
              <a:t>pháp</a:t>
            </a:r>
            <a:r>
              <a:rPr lang="en-GB" b="0" i="0" dirty="0">
                <a:solidFill>
                  <a:srgbClr val="0D0D0D"/>
                </a:solidFill>
                <a:effectLst/>
                <a:latin typeface="ui-sans-serif"/>
              </a:rPr>
              <a:t> </a:t>
            </a:r>
            <a:r>
              <a:rPr lang="en-GB" b="0" i="0" dirty="0" err="1">
                <a:solidFill>
                  <a:srgbClr val="0D0D0D"/>
                </a:solidFill>
                <a:effectLst/>
                <a:latin typeface="ui-sans-serif"/>
              </a:rPr>
              <a:t>tập</a:t>
            </a:r>
            <a:r>
              <a:rPr lang="en-GB" b="0" i="0" dirty="0">
                <a:solidFill>
                  <a:srgbClr val="0D0D0D"/>
                </a:solidFill>
                <a:effectLst/>
                <a:latin typeface="ui-sans-serif"/>
              </a:rPr>
              <a:t> </a:t>
            </a:r>
            <a:r>
              <a:rPr lang="en-GB" b="0" i="0" dirty="0" err="1">
                <a:solidFill>
                  <a:srgbClr val="0D0D0D"/>
                </a:solidFill>
                <a:effectLst/>
                <a:latin typeface="ui-sans-serif"/>
              </a:rPr>
              <a:t>trung</a:t>
            </a:r>
            <a:r>
              <a:rPr lang="en-GB" b="0" i="0" dirty="0">
                <a:solidFill>
                  <a:srgbClr val="0D0D0D"/>
                </a:solidFill>
                <a:effectLst/>
                <a:latin typeface="ui-sans-serif"/>
              </a:rPr>
              <a:t> </a:t>
            </a:r>
            <a:r>
              <a:rPr lang="en-GB" b="0" i="0" dirty="0" err="1">
                <a:solidFill>
                  <a:srgbClr val="0D0D0D"/>
                </a:solidFill>
                <a:effectLst/>
                <a:latin typeface="ui-sans-serif"/>
              </a:rPr>
              <a:t>ánh</a:t>
            </a:r>
            <a:r>
              <a:rPr lang="en-GB" b="0" i="0" dirty="0">
                <a:solidFill>
                  <a:srgbClr val="0D0D0D"/>
                </a:solidFill>
                <a:effectLst/>
                <a:latin typeface="ui-sans-serif"/>
              </a:rPr>
              <a:t> </a:t>
            </a:r>
            <a:r>
              <a:rPr lang="en-GB" b="0" i="0" dirty="0" err="1">
                <a:solidFill>
                  <a:srgbClr val="0D0D0D"/>
                </a:solidFill>
                <a:effectLst/>
                <a:latin typeface="ui-sans-serif"/>
              </a:rPr>
              <a:t>sáng</a:t>
            </a:r>
            <a:r>
              <a:rPr lang="en-GB" b="0" i="0" dirty="0">
                <a:solidFill>
                  <a:srgbClr val="0D0D0D"/>
                </a:solidFill>
                <a:effectLst/>
                <a:latin typeface="ui-sans-serif"/>
              </a:rPr>
              <a:t> </a:t>
            </a:r>
            <a:r>
              <a:rPr lang="en-GB" b="0" i="0" dirty="0" err="1">
                <a:solidFill>
                  <a:srgbClr val="0D0D0D"/>
                </a:solidFill>
                <a:effectLst/>
                <a:latin typeface="ui-sans-serif"/>
              </a:rPr>
              <a:t>em</a:t>
            </a:r>
            <a:r>
              <a:rPr lang="en-GB" b="0" i="0" dirty="0">
                <a:solidFill>
                  <a:srgbClr val="0D0D0D"/>
                </a:solidFill>
                <a:effectLst/>
                <a:latin typeface="ui-sans-serif"/>
              </a:rPr>
              <a:t> </a:t>
            </a:r>
            <a:r>
              <a:rPr lang="en-GB" b="0" i="0" dirty="0" err="1">
                <a:solidFill>
                  <a:srgbClr val="0D0D0D"/>
                </a:solidFill>
                <a:effectLst/>
                <a:latin typeface="ui-sans-serif"/>
              </a:rPr>
              <a:t>đề</a:t>
            </a:r>
            <a:r>
              <a:rPr lang="en-GB" b="0" i="0" dirty="0">
                <a:solidFill>
                  <a:srgbClr val="0D0D0D"/>
                </a:solidFill>
                <a:effectLst/>
                <a:latin typeface="ui-sans-serif"/>
              </a:rPr>
              <a:t> </a:t>
            </a:r>
            <a:r>
              <a:rPr lang="en-GB" b="0" i="0" dirty="0" err="1">
                <a:solidFill>
                  <a:srgbClr val="0D0D0D"/>
                </a:solidFill>
                <a:effectLst/>
                <a:latin typeface="ui-sans-serif"/>
              </a:rPr>
              <a:t>xuất</a:t>
            </a:r>
            <a:r>
              <a:rPr lang="en-GB" b="0" i="0" dirty="0">
                <a:solidFill>
                  <a:srgbClr val="0D0D0D"/>
                </a:solidFill>
                <a:effectLst/>
                <a:latin typeface="ui-sans-serif"/>
              </a:rPr>
              <a:t> </a:t>
            </a:r>
            <a:r>
              <a:rPr lang="en-GB" b="0" i="0" dirty="0" err="1">
                <a:solidFill>
                  <a:srgbClr val="0D0D0D"/>
                </a:solidFill>
                <a:effectLst/>
                <a:latin typeface="ui-sans-serif"/>
              </a:rPr>
              <a:t>sử</a:t>
            </a:r>
            <a:r>
              <a:rPr lang="en-GB" b="0" i="0" dirty="0">
                <a:solidFill>
                  <a:srgbClr val="0D0D0D"/>
                </a:solidFill>
                <a:effectLst/>
                <a:latin typeface="ui-sans-serif"/>
              </a:rPr>
              <a:t> </a:t>
            </a:r>
            <a:r>
              <a:rPr lang="en-GB" b="0" i="0" dirty="0" err="1">
                <a:solidFill>
                  <a:srgbClr val="0D0D0D"/>
                </a:solidFill>
                <a:effectLst/>
                <a:latin typeface="ui-sans-serif"/>
              </a:rPr>
              <a:t>dụng</a:t>
            </a:r>
            <a:r>
              <a:rPr lang="en-GB" b="0" i="0" dirty="0">
                <a:solidFill>
                  <a:srgbClr val="0D0D0D"/>
                </a:solidFill>
                <a:effectLst/>
                <a:latin typeface="ui-sans-serif"/>
              </a:rPr>
              <a:t> </a:t>
            </a:r>
            <a:r>
              <a:rPr lang="en-GB" b="0" i="0" dirty="0" err="1">
                <a:solidFill>
                  <a:srgbClr val="0D0D0D"/>
                </a:solidFill>
                <a:effectLst/>
                <a:latin typeface="ui-sans-serif"/>
              </a:rPr>
              <a:t>thấu</a:t>
            </a:r>
            <a:r>
              <a:rPr lang="en-GB" b="0" i="0" dirty="0">
                <a:solidFill>
                  <a:srgbClr val="0D0D0D"/>
                </a:solidFill>
                <a:effectLst/>
                <a:latin typeface="ui-sans-serif"/>
              </a:rPr>
              <a:t> </a:t>
            </a:r>
            <a:r>
              <a:rPr lang="en-GB" b="0" i="0" dirty="0" err="1">
                <a:solidFill>
                  <a:srgbClr val="0D0D0D"/>
                </a:solidFill>
                <a:effectLst/>
                <a:latin typeface="ui-sans-serif"/>
              </a:rPr>
              <a:t>kính</a:t>
            </a:r>
            <a:r>
              <a:rPr lang="en-GB" b="0" i="0" dirty="0">
                <a:solidFill>
                  <a:srgbClr val="0D0D0D"/>
                </a:solidFill>
                <a:effectLst/>
                <a:latin typeface="ui-sans-serif"/>
              </a:rPr>
              <a:t> </a:t>
            </a:r>
            <a:r>
              <a:rPr lang="en-GB" b="0" i="0" dirty="0" err="1">
                <a:solidFill>
                  <a:srgbClr val="0D0D0D"/>
                </a:solidFill>
                <a:effectLst/>
                <a:latin typeface="ui-sans-serif"/>
              </a:rPr>
              <a:t>Fresnell</a:t>
            </a:r>
            <a:r>
              <a:rPr lang="en-GB" b="0" i="0" dirty="0">
                <a:solidFill>
                  <a:srgbClr val="0D0D0D"/>
                </a:solidFill>
                <a:effectLst/>
                <a:latin typeface="ui-sans-serif"/>
              </a:rPr>
              <a:t> . </a:t>
            </a:r>
            <a:r>
              <a:rPr lang="en-GB" b="0" i="0" dirty="0" err="1">
                <a:solidFill>
                  <a:srgbClr val="0D0D0D"/>
                </a:solidFill>
                <a:effectLst/>
                <a:latin typeface="ui-sans-serif"/>
              </a:rPr>
              <a:t>chúng</a:t>
            </a:r>
            <a:r>
              <a:rPr lang="en-GB" b="0" i="0" dirty="0">
                <a:solidFill>
                  <a:srgbClr val="0D0D0D"/>
                </a:solidFill>
                <a:effectLst/>
                <a:latin typeface="ui-sans-serif"/>
              </a:rPr>
              <a:t> </a:t>
            </a:r>
            <a:r>
              <a:rPr lang="en-GB" b="0" i="0" dirty="0" err="1">
                <a:solidFill>
                  <a:srgbClr val="0D0D0D"/>
                </a:solidFill>
                <a:effectLst/>
                <a:latin typeface="ui-sans-serif"/>
              </a:rPr>
              <a:t>khá</a:t>
            </a:r>
            <a:r>
              <a:rPr lang="en-GB" b="0" i="0" dirty="0">
                <a:solidFill>
                  <a:srgbClr val="0D0D0D"/>
                </a:solidFill>
                <a:effectLst/>
                <a:latin typeface="ui-sans-serif"/>
              </a:rPr>
              <a:t> </a:t>
            </a:r>
            <a:r>
              <a:rPr lang="en-GB" b="0" i="0" dirty="0" err="1">
                <a:solidFill>
                  <a:srgbClr val="0D0D0D"/>
                </a:solidFill>
                <a:effectLst/>
                <a:latin typeface="ui-sans-serif"/>
              </a:rPr>
              <a:t>phổ</a:t>
            </a:r>
            <a:r>
              <a:rPr lang="en-GB" b="0" i="0" dirty="0">
                <a:solidFill>
                  <a:srgbClr val="0D0D0D"/>
                </a:solidFill>
                <a:effectLst/>
                <a:latin typeface="ui-sans-serif"/>
              </a:rPr>
              <a:t> </a:t>
            </a:r>
            <a:r>
              <a:rPr lang="en-GB" b="0" i="0" dirty="0" err="1">
                <a:solidFill>
                  <a:srgbClr val="0D0D0D"/>
                </a:solidFill>
                <a:effectLst/>
                <a:latin typeface="ui-sans-serif"/>
              </a:rPr>
              <a:t>biến</a:t>
            </a:r>
            <a:r>
              <a:rPr lang="en-GB" b="0" i="0" dirty="0">
                <a:solidFill>
                  <a:srgbClr val="0D0D0D"/>
                </a:solidFill>
                <a:effectLst/>
                <a:latin typeface="ui-sans-serif"/>
              </a:rPr>
              <a:t> </a:t>
            </a:r>
            <a:r>
              <a:rPr lang="en-GB" b="0" i="0" dirty="0" err="1">
                <a:solidFill>
                  <a:srgbClr val="0D0D0D"/>
                </a:solidFill>
                <a:effectLst/>
                <a:latin typeface="ui-sans-serif"/>
              </a:rPr>
              <a:t>trên</a:t>
            </a:r>
            <a:r>
              <a:rPr lang="en-GB" b="0" i="0" dirty="0">
                <a:solidFill>
                  <a:srgbClr val="0D0D0D"/>
                </a:solidFill>
                <a:effectLst/>
                <a:latin typeface="ui-sans-serif"/>
              </a:rPr>
              <a:t> </a:t>
            </a:r>
            <a:r>
              <a:rPr lang="en-GB" b="0" i="0" dirty="0" err="1">
                <a:solidFill>
                  <a:srgbClr val="0D0D0D"/>
                </a:solidFill>
                <a:effectLst/>
                <a:latin typeface="ui-sans-serif"/>
              </a:rPr>
              <a:t>thị</a:t>
            </a:r>
            <a:r>
              <a:rPr lang="en-GB" b="0" i="0" dirty="0">
                <a:solidFill>
                  <a:srgbClr val="0D0D0D"/>
                </a:solidFill>
                <a:effectLst/>
                <a:latin typeface="ui-sans-serif"/>
              </a:rPr>
              <a:t> </a:t>
            </a:r>
            <a:r>
              <a:rPr lang="en-GB" b="0" i="0" dirty="0" err="1">
                <a:solidFill>
                  <a:srgbClr val="0D0D0D"/>
                </a:solidFill>
                <a:effectLst/>
                <a:latin typeface="ui-sans-serif"/>
              </a:rPr>
              <a:t>trường</a:t>
            </a:r>
            <a:r>
              <a:rPr lang="en-GB" b="0" i="0" dirty="0">
                <a:solidFill>
                  <a:srgbClr val="0D0D0D"/>
                </a:solidFill>
                <a:effectLst/>
                <a:latin typeface="ui-sans-serif"/>
              </a:rPr>
              <a:t> , </a:t>
            </a:r>
            <a:r>
              <a:rPr lang="en-GB" b="0" i="0" dirty="0" err="1">
                <a:solidFill>
                  <a:srgbClr val="0D0D0D"/>
                </a:solidFill>
                <a:effectLst/>
                <a:latin typeface="ui-sans-serif"/>
              </a:rPr>
              <a:t>dễ</a:t>
            </a:r>
            <a:r>
              <a:rPr lang="en-GB" b="0" i="0" dirty="0">
                <a:solidFill>
                  <a:srgbClr val="0D0D0D"/>
                </a:solidFill>
                <a:effectLst/>
                <a:latin typeface="ui-sans-serif"/>
              </a:rPr>
              <a:t> </a:t>
            </a:r>
            <a:r>
              <a:rPr lang="en-GB" b="0" i="0" dirty="0" err="1">
                <a:solidFill>
                  <a:srgbClr val="0D0D0D"/>
                </a:solidFill>
                <a:effectLst/>
                <a:latin typeface="ui-sans-serif"/>
              </a:rPr>
              <a:t>tiếp</a:t>
            </a:r>
            <a:r>
              <a:rPr lang="en-GB" b="0" i="0" dirty="0">
                <a:solidFill>
                  <a:srgbClr val="0D0D0D"/>
                </a:solidFill>
                <a:effectLst/>
                <a:latin typeface="ui-sans-serif"/>
              </a:rPr>
              <a:t> </a:t>
            </a:r>
            <a:r>
              <a:rPr lang="en-GB" b="0" i="0" dirty="0" err="1">
                <a:solidFill>
                  <a:srgbClr val="0D0D0D"/>
                </a:solidFill>
                <a:effectLst/>
                <a:latin typeface="ui-sans-serif"/>
              </a:rPr>
              <a:t>cận</a:t>
            </a:r>
            <a:r>
              <a:rPr lang="en-GB" b="0" i="0" dirty="0">
                <a:solidFill>
                  <a:srgbClr val="0D0D0D"/>
                </a:solidFill>
                <a:effectLst/>
                <a:latin typeface="ui-sans-serif"/>
              </a:rPr>
              <a:t> , </a:t>
            </a:r>
            <a:r>
              <a:rPr lang="en-GB" b="0" i="0" dirty="0" err="1">
                <a:solidFill>
                  <a:srgbClr val="0D0D0D"/>
                </a:solidFill>
                <a:effectLst/>
                <a:latin typeface="ui-sans-serif"/>
              </a:rPr>
              <a:t>tiết</a:t>
            </a:r>
            <a:r>
              <a:rPr lang="en-GB" b="0" i="0" dirty="0">
                <a:solidFill>
                  <a:srgbClr val="0D0D0D"/>
                </a:solidFill>
                <a:effectLst/>
                <a:latin typeface="ui-sans-serif"/>
              </a:rPr>
              <a:t> </a:t>
            </a:r>
            <a:r>
              <a:rPr lang="en-GB" b="0" i="0" dirty="0" err="1">
                <a:solidFill>
                  <a:srgbClr val="0D0D0D"/>
                </a:solidFill>
                <a:effectLst/>
                <a:latin typeface="ui-sans-serif"/>
              </a:rPr>
              <a:t>kiệm</a:t>
            </a:r>
            <a:r>
              <a:rPr lang="en-GB" b="0" i="0" dirty="0">
                <a:solidFill>
                  <a:srgbClr val="0D0D0D"/>
                </a:solidFill>
                <a:effectLst/>
                <a:latin typeface="ui-sans-serif"/>
              </a:rPr>
              <a:t> chi </a:t>
            </a:r>
            <a:r>
              <a:rPr lang="en-GB" b="0" i="0" dirty="0" err="1">
                <a:solidFill>
                  <a:srgbClr val="0D0D0D"/>
                </a:solidFill>
                <a:effectLst/>
                <a:latin typeface="ui-sans-serif"/>
              </a:rPr>
              <a:t>phí</a:t>
            </a:r>
            <a:r>
              <a:rPr lang="en-GB" b="0" i="0" dirty="0">
                <a:solidFill>
                  <a:srgbClr val="0D0D0D"/>
                </a:solidFill>
                <a:effectLst/>
                <a:latin typeface="ui-sans-serif"/>
              </a:rPr>
              <a:t> so </a:t>
            </a:r>
            <a:r>
              <a:rPr lang="en-GB" b="0" i="0" dirty="0" err="1">
                <a:solidFill>
                  <a:srgbClr val="0D0D0D"/>
                </a:solidFill>
                <a:effectLst/>
                <a:latin typeface="ui-sans-serif"/>
              </a:rPr>
              <a:t>với</a:t>
            </a:r>
            <a:r>
              <a:rPr lang="en-GB" b="0" i="0" dirty="0">
                <a:solidFill>
                  <a:srgbClr val="0D0D0D"/>
                </a:solidFill>
                <a:effectLst/>
                <a:latin typeface="ui-sans-serif"/>
              </a:rPr>
              <a:t> </a:t>
            </a:r>
            <a:r>
              <a:rPr lang="en-GB" b="0" i="0" dirty="0" err="1">
                <a:solidFill>
                  <a:srgbClr val="0D0D0D"/>
                </a:solidFill>
                <a:effectLst/>
                <a:latin typeface="ui-sans-serif"/>
              </a:rPr>
              <a:t>các</a:t>
            </a:r>
            <a:r>
              <a:rPr lang="en-GB" b="0" i="0" dirty="0">
                <a:solidFill>
                  <a:srgbClr val="0D0D0D"/>
                </a:solidFill>
                <a:effectLst/>
                <a:latin typeface="ui-sans-serif"/>
              </a:rPr>
              <a:t> </a:t>
            </a:r>
            <a:r>
              <a:rPr lang="en-GB" b="0" i="0" dirty="0" err="1">
                <a:solidFill>
                  <a:srgbClr val="0D0D0D"/>
                </a:solidFill>
                <a:effectLst/>
                <a:latin typeface="ui-sans-serif"/>
              </a:rPr>
              <a:t>phương</a:t>
            </a:r>
            <a:r>
              <a:rPr lang="en-GB" b="0" i="0" dirty="0">
                <a:solidFill>
                  <a:srgbClr val="0D0D0D"/>
                </a:solidFill>
                <a:effectLst/>
                <a:latin typeface="ui-sans-serif"/>
              </a:rPr>
              <a:t> </a:t>
            </a:r>
            <a:r>
              <a:rPr lang="en-GB" b="0" i="0" dirty="0" err="1">
                <a:solidFill>
                  <a:srgbClr val="0D0D0D"/>
                </a:solidFill>
                <a:effectLst/>
                <a:latin typeface="ui-sans-serif"/>
              </a:rPr>
              <a:t>pháp</a:t>
            </a:r>
            <a:r>
              <a:rPr lang="en-GB" b="0" i="0" dirty="0">
                <a:solidFill>
                  <a:srgbClr val="0D0D0D"/>
                </a:solidFill>
                <a:effectLst/>
                <a:latin typeface="ui-sans-serif"/>
              </a:rPr>
              <a:t> </a:t>
            </a:r>
            <a:r>
              <a:rPr lang="en-GB" b="0" i="0" dirty="0" err="1">
                <a:solidFill>
                  <a:srgbClr val="0D0D0D"/>
                </a:solidFill>
                <a:effectLst/>
                <a:latin typeface="ui-sans-serif"/>
              </a:rPr>
              <a:t>tập</a:t>
            </a:r>
            <a:r>
              <a:rPr lang="en-GB" b="0" i="0" dirty="0">
                <a:solidFill>
                  <a:srgbClr val="0D0D0D"/>
                </a:solidFill>
                <a:effectLst/>
                <a:latin typeface="ui-sans-serif"/>
              </a:rPr>
              <a:t> </a:t>
            </a:r>
            <a:r>
              <a:rPr lang="en-GB" b="0" i="0" dirty="0" err="1">
                <a:solidFill>
                  <a:srgbClr val="0D0D0D"/>
                </a:solidFill>
                <a:effectLst/>
                <a:latin typeface="ui-sans-serif"/>
              </a:rPr>
              <a:t>trung</a:t>
            </a:r>
            <a:r>
              <a:rPr lang="en-GB" b="0" i="0" dirty="0">
                <a:solidFill>
                  <a:srgbClr val="0D0D0D"/>
                </a:solidFill>
                <a:effectLst/>
                <a:latin typeface="ui-sans-serif"/>
              </a:rPr>
              <a:t> </a:t>
            </a:r>
            <a:r>
              <a:rPr lang="en-GB" b="0" i="0" dirty="0" err="1">
                <a:solidFill>
                  <a:srgbClr val="0D0D0D"/>
                </a:solidFill>
                <a:effectLst/>
                <a:latin typeface="ui-sans-serif"/>
              </a:rPr>
              <a:t>ánh</a:t>
            </a:r>
            <a:r>
              <a:rPr lang="en-GB" b="0" i="0" dirty="0">
                <a:solidFill>
                  <a:srgbClr val="0D0D0D"/>
                </a:solidFill>
                <a:effectLst/>
                <a:latin typeface="ui-sans-serif"/>
              </a:rPr>
              <a:t> </a:t>
            </a:r>
            <a:r>
              <a:rPr lang="en-GB" b="0" i="0" dirty="0" err="1">
                <a:solidFill>
                  <a:srgbClr val="0D0D0D"/>
                </a:solidFill>
                <a:effectLst/>
                <a:latin typeface="ui-sans-serif"/>
              </a:rPr>
              <a:t>sáng</a:t>
            </a:r>
            <a:r>
              <a:rPr lang="en-GB" b="0" i="0" dirty="0">
                <a:solidFill>
                  <a:srgbClr val="0D0D0D"/>
                </a:solidFill>
                <a:effectLst/>
                <a:latin typeface="ui-sans-serif"/>
              </a:rPr>
              <a:t> </a:t>
            </a:r>
            <a:r>
              <a:rPr lang="en-GB" b="0" i="0" dirty="0" err="1">
                <a:solidFill>
                  <a:srgbClr val="0D0D0D"/>
                </a:solidFill>
                <a:effectLst/>
                <a:latin typeface="ui-sans-serif"/>
              </a:rPr>
              <a:t>khác</a:t>
            </a:r>
            <a:endParaRPr lang="en-GB" b="0" i="0" dirty="0">
              <a:solidFill>
                <a:srgbClr val="0D0D0D"/>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defRPr/>
            </a:pPr>
            <a:r>
              <a:rPr lang="en-GB" b="0" i="0" dirty="0" err="1">
                <a:solidFill>
                  <a:srgbClr val="0D0D0D"/>
                </a:solidFill>
                <a:effectLst/>
                <a:latin typeface="ui-sans-serif"/>
              </a:rPr>
              <a:t>Hình</a:t>
            </a:r>
            <a:r>
              <a:rPr lang="en-GB" b="0" i="0" dirty="0">
                <a:solidFill>
                  <a:srgbClr val="0D0D0D"/>
                </a:solidFill>
                <a:effectLst/>
                <a:latin typeface="ui-sans-serif"/>
              </a:rPr>
              <a:t> </a:t>
            </a:r>
            <a:r>
              <a:rPr lang="en-GB" b="0" i="0" dirty="0" err="1">
                <a:solidFill>
                  <a:srgbClr val="0D0D0D"/>
                </a:solidFill>
                <a:effectLst/>
                <a:latin typeface="ui-sans-serif"/>
              </a:rPr>
              <a:t>này</a:t>
            </a:r>
            <a:r>
              <a:rPr lang="en-GB" b="0" i="0" dirty="0">
                <a:solidFill>
                  <a:srgbClr val="0D0D0D"/>
                </a:solidFill>
                <a:effectLst/>
                <a:latin typeface="ui-sans-serif"/>
              </a:rPr>
              <a:t> </a:t>
            </a:r>
            <a:r>
              <a:rPr lang="en-GB" b="0" i="0" dirty="0" err="1">
                <a:solidFill>
                  <a:srgbClr val="0D0D0D"/>
                </a:solidFill>
                <a:effectLst/>
                <a:latin typeface="ui-sans-serif"/>
              </a:rPr>
              <a:t>biểu</a:t>
            </a:r>
            <a:r>
              <a:rPr lang="en-GB" b="0" i="0" dirty="0">
                <a:solidFill>
                  <a:srgbClr val="0D0D0D"/>
                </a:solidFill>
                <a:effectLst/>
                <a:latin typeface="ui-sans-serif"/>
              </a:rPr>
              <a:t> </a:t>
            </a:r>
            <a:r>
              <a:rPr lang="en-GB" b="0" i="0" dirty="0" err="1">
                <a:solidFill>
                  <a:srgbClr val="0D0D0D"/>
                </a:solidFill>
                <a:effectLst/>
                <a:latin typeface="ui-sans-serif"/>
              </a:rPr>
              <a:t>diễn</a:t>
            </a:r>
            <a:r>
              <a:rPr lang="en-GB" b="0" i="0" dirty="0">
                <a:solidFill>
                  <a:srgbClr val="0D0D0D"/>
                </a:solidFill>
                <a:effectLst/>
                <a:latin typeface="ui-sans-serif"/>
              </a:rPr>
              <a:t> </a:t>
            </a:r>
            <a:r>
              <a:rPr lang="en-GB" b="0" i="0" dirty="0" err="1">
                <a:solidFill>
                  <a:srgbClr val="0D0D0D"/>
                </a:solidFill>
                <a:effectLst/>
                <a:latin typeface="ui-sans-serif"/>
              </a:rPr>
              <a:t>độ</a:t>
            </a:r>
            <a:r>
              <a:rPr lang="en-GB" b="0" i="0" dirty="0">
                <a:solidFill>
                  <a:srgbClr val="0D0D0D"/>
                </a:solidFill>
                <a:effectLst/>
                <a:latin typeface="ui-sans-serif"/>
              </a:rPr>
              <a:t> </a:t>
            </a:r>
            <a:r>
              <a:rPr lang="en-GB" b="0" i="0" dirty="0" err="1">
                <a:solidFill>
                  <a:srgbClr val="0D0D0D"/>
                </a:solidFill>
                <a:effectLst/>
                <a:latin typeface="ui-sans-serif"/>
              </a:rPr>
              <a:t>chiếu</a:t>
            </a:r>
            <a:r>
              <a:rPr lang="en-GB" b="0" i="0" dirty="0">
                <a:solidFill>
                  <a:srgbClr val="0D0D0D"/>
                </a:solidFill>
                <a:effectLst/>
                <a:latin typeface="ui-sans-serif"/>
              </a:rPr>
              <a:t> </a:t>
            </a:r>
            <a:r>
              <a:rPr lang="en-GB" b="0" i="0" dirty="0" err="1">
                <a:solidFill>
                  <a:srgbClr val="0D0D0D"/>
                </a:solidFill>
                <a:effectLst/>
                <a:latin typeface="ui-sans-serif"/>
              </a:rPr>
              <a:t>sáng</a:t>
            </a:r>
            <a:r>
              <a:rPr lang="en-GB" b="0" i="0" dirty="0">
                <a:solidFill>
                  <a:srgbClr val="0D0D0D"/>
                </a:solidFill>
                <a:effectLst/>
                <a:latin typeface="ui-sans-serif"/>
              </a:rPr>
              <a:t> </a:t>
            </a:r>
            <a:r>
              <a:rPr lang="en-GB" b="0" i="0" dirty="0" err="1">
                <a:solidFill>
                  <a:srgbClr val="0D0D0D"/>
                </a:solidFill>
                <a:effectLst/>
                <a:latin typeface="ui-sans-serif"/>
              </a:rPr>
              <a:t>đồng</a:t>
            </a:r>
            <a:r>
              <a:rPr lang="en-GB" b="0" i="0" dirty="0">
                <a:solidFill>
                  <a:srgbClr val="0D0D0D"/>
                </a:solidFill>
                <a:effectLst/>
                <a:latin typeface="ui-sans-serif"/>
              </a:rPr>
              <a:t> </a:t>
            </a:r>
            <a:r>
              <a:rPr lang="en-GB" b="0" i="0" dirty="0" err="1">
                <a:solidFill>
                  <a:srgbClr val="0D0D0D"/>
                </a:solidFill>
                <a:effectLst/>
                <a:latin typeface="ui-sans-serif"/>
              </a:rPr>
              <a:t>đều</a:t>
            </a:r>
            <a:r>
              <a:rPr lang="en-GB" b="0" i="0" dirty="0">
                <a:solidFill>
                  <a:srgbClr val="0D0D0D"/>
                </a:solidFill>
                <a:effectLst/>
                <a:latin typeface="ui-sans-serif"/>
              </a:rPr>
              <a:t> </a:t>
            </a:r>
            <a:r>
              <a:rPr lang="en-GB" b="0" i="0" dirty="0" err="1">
                <a:solidFill>
                  <a:srgbClr val="0D0D0D"/>
                </a:solidFill>
                <a:effectLst/>
                <a:latin typeface="ui-sans-serif"/>
              </a:rPr>
              <a:t>trên</a:t>
            </a:r>
            <a:r>
              <a:rPr lang="en-GB" b="0" i="0" dirty="0">
                <a:solidFill>
                  <a:srgbClr val="0D0D0D"/>
                </a:solidFill>
                <a:effectLst/>
                <a:latin typeface="ui-sans-serif"/>
              </a:rPr>
              <a:t> </a:t>
            </a:r>
            <a:r>
              <a:rPr lang="en-GB" b="0" i="0" dirty="0" err="1">
                <a:solidFill>
                  <a:srgbClr val="0D0D0D"/>
                </a:solidFill>
                <a:effectLst/>
                <a:latin typeface="ui-sans-serif"/>
              </a:rPr>
              <a:t>bề</a:t>
            </a:r>
            <a:r>
              <a:rPr lang="en-GB" b="0" i="0" dirty="0">
                <a:solidFill>
                  <a:srgbClr val="0D0D0D"/>
                </a:solidFill>
                <a:effectLst/>
                <a:latin typeface="ui-sans-serif"/>
              </a:rPr>
              <a:t> </a:t>
            </a:r>
            <a:r>
              <a:rPr lang="en-GB" b="0" i="0" dirty="0" err="1">
                <a:solidFill>
                  <a:srgbClr val="0D0D0D"/>
                </a:solidFill>
                <a:effectLst/>
                <a:latin typeface="ui-sans-serif"/>
              </a:rPr>
              <a:t>mặt</a:t>
            </a:r>
            <a:r>
              <a:rPr lang="en-GB" b="0" i="0" dirty="0">
                <a:solidFill>
                  <a:srgbClr val="0D0D0D"/>
                </a:solidFill>
                <a:effectLst/>
                <a:latin typeface="ui-sans-serif"/>
              </a:rPr>
              <a:t> </a:t>
            </a:r>
            <a:r>
              <a:rPr lang="en-GB" b="0" i="0" dirty="0" err="1">
                <a:solidFill>
                  <a:srgbClr val="0D0D0D"/>
                </a:solidFill>
                <a:effectLst/>
                <a:latin typeface="ui-sans-serif"/>
              </a:rPr>
              <a:t>của</a:t>
            </a:r>
            <a:r>
              <a:rPr lang="en-GB" b="0" i="0" dirty="0">
                <a:solidFill>
                  <a:srgbClr val="0D0D0D"/>
                </a:solidFill>
                <a:effectLst/>
                <a:latin typeface="ui-sans-serif"/>
              </a:rPr>
              <a:t> </a:t>
            </a:r>
            <a:r>
              <a:rPr lang="en-GB" b="0" i="0" dirty="0" err="1">
                <a:solidFill>
                  <a:srgbClr val="0D0D0D"/>
                </a:solidFill>
                <a:effectLst/>
                <a:latin typeface="ui-sans-serif"/>
              </a:rPr>
              <a:t>các</a:t>
            </a:r>
            <a:r>
              <a:rPr lang="en-GB" b="0" i="0" dirty="0">
                <a:solidFill>
                  <a:srgbClr val="0D0D0D"/>
                </a:solidFill>
                <a:effectLst/>
                <a:latin typeface="ui-sans-serif"/>
              </a:rPr>
              <a:t> </a:t>
            </a:r>
            <a:r>
              <a:rPr lang="en-GB" b="0" i="0" dirty="0" err="1">
                <a:solidFill>
                  <a:srgbClr val="0D0D0D"/>
                </a:solidFill>
                <a:effectLst/>
                <a:latin typeface="ui-sans-serif"/>
              </a:rPr>
              <a:t>đầu</a:t>
            </a:r>
            <a:r>
              <a:rPr lang="en-GB" b="0" i="0" dirty="0">
                <a:solidFill>
                  <a:srgbClr val="0D0D0D"/>
                </a:solidFill>
                <a:effectLst/>
                <a:latin typeface="ui-sans-serif"/>
              </a:rPr>
              <a:t> </a:t>
            </a:r>
            <a:r>
              <a:rPr lang="en-GB" b="0" i="0" dirty="0" err="1">
                <a:solidFill>
                  <a:srgbClr val="0D0D0D"/>
                </a:solidFill>
                <a:effectLst/>
                <a:latin typeface="ui-sans-serif"/>
              </a:rPr>
              <a:t>sợi</a:t>
            </a:r>
            <a:r>
              <a:rPr lang="en-GB" b="0" i="0" dirty="0">
                <a:solidFill>
                  <a:srgbClr val="0D0D0D"/>
                </a:solidFill>
                <a:effectLst/>
                <a:latin typeface="ui-sans-serif"/>
              </a:rPr>
              <a:t> </a:t>
            </a:r>
            <a:r>
              <a:rPr lang="en-GB" b="0" i="0" dirty="0" err="1">
                <a:solidFill>
                  <a:srgbClr val="0D0D0D"/>
                </a:solidFill>
                <a:effectLst/>
                <a:latin typeface="ui-sans-serif"/>
              </a:rPr>
              <a:t>quang</a:t>
            </a:r>
            <a:r>
              <a:rPr lang="en-GB" b="0" i="0" dirty="0">
                <a:solidFill>
                  <a:srgbClr val="0D0D0D"/>
                </a:solidFill>
                <a:effectLst/>
                <a:latin typeface="ui-sans-serif"/>
              </a:rPr>
              <a:t> </a:t>
            </a:r>
            <a:r>
              <a:rPr lang="en-GB" b="0" i="0" dirty="0" err="1">
                <a:solidFill>
                  <a:srgbClr val="0D0D0D"/>
                </a:solidFill>
                <a:effectLst/>
                <a:latin typeface="ui-sans-serif"/>
              </a:rPr>
              <a:t>sau</a:t>
            </a:r>
            <a:r>
              <a:rPr lang="en-GB" b="0" i="0" dirty="0">
                <a:solidFill>
                  <a:srgbClr val="0D0D0D"/>
                </a:solidFill>
                <a:effectLst/>
                <a:latin typeface="ui-sans-serif"/>
              </a:rPr>
              <a:t> </a:t>
            </a:r>
            <a:r>
              <a:rPr lang="en-GB" b="0" i="0" dirty="0" err="1">
                <a:solidFill>
                  <a:srgbClr val="0D0D0D"/>
                </a:solidFill>
                <a:effectLst/>
                <a:latin typeface="ui-sans-serif"/>
              </a:rPr>
              <a:t>khi</a:t>
            </a:r>
            <a:r>
              <a:rPr lang="en-GB" b="0" i="0" dirty="0">
                <a:solidFill>
                  <a:srgbClr val="0D0D0D"/>
                </a:solidFill>
                <a:effectLst/>
                <a:latin typeface="ui-sans-serif"/>
              </a:rPr>
              <a:t> </a:t>
            </a:r>
            <a:r>
              <a:rPr lang="en-GB" b="0" i="0" dirty="0" err="1">
                <a:solidFill>
                  <a:srgbClr val="0D0D0D"/>
                </a:solidFill>
                <a:effectLst/>
                <a:latin typeface="ui-sans-serif"/>
              </a:rPr>
              <a:t>ánh</a:t>
            </a:r>
            <a:r>
              <a:rPr lang="en-GB" b="0" i="0" dirty="0">
                <a:solidFill>
                  <a:srgbClr val="0D0D0D"/>
                </a:solidFill>
                <a:effectLst/>
                <a:latin typeface="ui-sans-serif"/>
              </a:rPr>
              <a:t> </a:t>
            </a:r>
            <a:r>
              <a:rPr lang="en-GB" b="0" i="0" dirty="0" err="1">
                <a:solidFill>
                  <a:srgbClr val="0D0D0D"/>
                </a:solidFill>
                <a:effectLst/>
                <a:latin typeface="ui-sans-serif"/>
              </a:rPr>
              <a:t>sáng</a:t>
            </a:r>
            <a:r>
              <a:rPr lang="en-GB" b="0" i="0" dirty="0">
                <a:solidFill>
                  <a:srgbClr val="0D0D0D"/>
                </a:solidFill>
                <a:effectLst/>
                <a:latin typeface="ui-sans-serif"/>
              </a:rPr>
              <a:t> </a:t>
            </a:r>
            <a:r>
              <a:rPr lang="en-GB" b="0" i="0" dirty="0" err="1">
                <a:solidFill>
                  <a:srgbClr val="0D0D0D"/>
                </a:solidFill>
                <a:effectLst/>
                <a:latin typeface="ui-sans-serif"/>
              </a:rPr>
              <a:t>được</a:t>
            </a:r>
            <a:r>
              <a:rPr lang="en-GB" b="0" i="0" dirty="0">
                <a:solidFill>
                  <a:srgbClr val="0D0D0D"/>
                </a:solidFill>
                <a:effectLst/>
                <a:latin typeface="ui-sans-serif"/>
              </a:rPr>
              <a:t> </a:t>
            </a:r>
            <a:r>
              <a:rPr lang="en-GB" b="0" i="0" dirty="0" err="1">
                <a:solidFill>
                  <a:srgbClr val="0D0D0D"/>
                </a:solidFill>
                <a:effectLst/>
                <a:latin typeface="ui-sans-serif"/>
              </a:rPr>
              <a:t>tập</a:t>
            </a:r>
            <a:r>
              <a:rPr lang="en-GB" b="0" i="0" dirty="0">
                <a:solidFill>
                  <a:srgbClr val="0D0D0D"/>
                </a:solidFill>
                <a:effectLst/>
                <a:latin typeface="ui-sans-serif"/>
              </a:rPr>
              <a:t> </a:t>
            </a:r>
            <a:r>
              <a:rPr lang="en-GB" b="0" i="0" dirty="0" err="1">
                <a:solidFill>
                  <a:srgbClr val="0D0D0D"/>
                </a:solidFill>
                <a:effectLst/>
                <a:latin typeface="ui-sans-serif"/>
              </a:rPr>
              <a:t>trung</a:t>
            </a:r>
            <a:r>
              <a:rPr lang="en-GB" b="0" i="0" dirty="0">
                <a:solidFill>
                  <a:srgbClr val="0D0D0D"/>
                </a:solidFill>
                <a:effectLst/>
                <a:latin typeface="ui-sans-serif"/>
              </a:rPr>
              <a:t> qua </a:t>
            </a:r>
            <a:r>
              <a:rPr lang="en-GB" b="0" i="0" dirty="0" err="1">
                <a:solidFill>
                  <a:srgbClr val="0D0D0D"/>
                </a:solidFill>
                <a:effectLst/>
                <a:latin typeface="ui-sans-serif"/>
              </a:rPr>
              <a:t>thấu</a:t>
            </a:r>
            <a:r>
              <a:rPr lang="en-GB" b="0" i="0" dirty="0">
                <a:solidFill>
                  <a:srgbClr val="0D0D0D"/>
                </a:solidFill>
                <a:effectLst/>
                <a:latin typeface="ui-sans-serif"/>
              </a:rPr>
              <a:t> </a:t>
            </a:r>
            <a:r>
              <a:rPr lang="en-GB" b="0" i="0" dirty="0" err="1">
                <a:solidFill>
                  <a:srgbClr val="0D0D0D"/>
                </a:solidFill>
                <a:effectLst/>
                <a:latin typeface="ui-sans-serif"/>
              </a:rPr>
              <a:t>kính</a:t>
            </a:r>
            <a:r>
              <a:rPr lang="en-GB" b="0" i="0" dirty="0">
                <a:solidFill>
                  <a:srgbClr val="0D0D0D"/>
                </a:solidFill>
                <a:effectLst/>
                <a:latin typeface="ui-sans-serif"/>
              </a:rPr>
              <a:t> Fresnel .</a:t>
            </a:r>
            <a:r>
              <a:rPr lang="en-GB" b="0" i="0" dirty="0" err="1">
                <a:solidFill>
                  <a:srgbClr val="0D0D0D"/>
                </a:solidFill>
                <a:effectLst/>
                <a:latin typeface="ui-sans-serif"/>
              </a:rPr>
              <a:t>cường</a:t>
            </a:r>
            <a:r>
              <a:rPr lang="en-GB" b="0" i="0" dirty="0">
                <a:solidFill>
                  <a:srgbClr val="0D0D0D"/>
                </a:solidFill>
                <a:effectLst/>
                <a:latin typeface="ui-sans-serif"/>
              </a:rPr>
              <a:t> </a:t>
            </a:r>
            <a:r>
              <a:rPr lang="en-GB" b="0" i="0" dirty="0" err="1">
                <a:solidFill>
                  <a:srgbClr val="0D0D0D"/>
                </a:solidFill>
                <a:effectLst/>
                <a:latin typeface="ui-sans-serif"/>
              </a:rPr>
              <a:t>độ</a:t>
            </a:r>
            <a:r>
              <a:rPr lang="en-GB" b="0" i="0" dirty="0">
                <a:solidFill>
                  <a:srgbClr val="0D0D0D"/>
                </a:solidFill>
                <a:effectLst/>
                <a:latin typeface="ui-sans-serif"/>
              </a:rPr>
              <a:t> </a:t>
            </a:r>
            <a:r>
              <a:rPr lang="en-GB" b="0" i="0" dirty="0" err="1">
                <a:solidFill>
                  <a:srgbClr val="0D0D0D"/>
                </a:solidFill>
                <a:effectLst/>
                <a:latin typeface="ui-sans-serif"/>
              </a:rPr>
              <a:t>sáng</a:t>
            </a:r>
            <a:r>
              <a:rPr lang="en-GB" b="0" i="0" dirty="0">
                <a:solidFill>
                  <a:srgbClr val="0D0D0D"/>
                </a:solidFill>
                <a:effectLst/>
                <a:latin typeface="ui-sans-serif"/>
              </a:rPr>
              <a:t> ở </a:t>
            </a:r>
            <a:r>
              <a:rPr lang="en-GB" b="0" i="0" dirty="0" err="1">
                <a:solidFill>
                  <a:srgbClr val="0D0D0D"/>
                </a:solidFill>
                <a:effectLst/>
                <a:latin typeface="ui-sans-serif"/>
              </a:rPr>
              <a:t>mức</a:t>
            </a:r>
            <a:endParaRPr lang="en-GB" b="0" i="0" dirty="0">
              <a:solidFill>
                <a:srgbClr val="0D0D0D"/>
              </a:solidFill>
              <a:effectLst/>
              <a:latin typeface="ui-sans-serif"/>
            </a:endParaRPr>
          </a:p>
          <a:p>
            <a:pPr marL="0" marR="0" lvl="0" indent="0" algn="l" defTabSz="914400" rtl="0" eaLnBrk="1" fontAlgn="auto" latinLnBrk="0" hangingPunct="1">
              <a:lnSpc>
                <a:spcPct val="100000"/>
              </a:lnSpc>
              <a:spcBef>
                <a:spcPts val="0"/>
              </a:spcBef>
              <a:spcAft>
                <a:spcPts val="0"/>
              </a:spcAft>
              <a:buClrTx/>
              <a:buSzTx/>
              <a:buFontTx/>
              <a:buNone/>
              <a:defRPr/>
            </a:pPr>
            <a:r>
              <a:rPr lang="en-GB" b="1" i="0" dirty="0">
                <a:solidFill>
                  <a:srgbClr val="0D0D0D"/>
                </a:solidFill>
                <a:effectLst/>
                <a:latin typeface="ui-sans-serif"/>
              </a:rPr>
              <a:t>4e+007</a:t>
            </a:r>
            <a:r>
              <a:rPr lang="en-GB" b="0" i="0" dirty="0">
                <a:solidFill>
                  <a:srgbClr val="0D0D0D"/>
                </a:solidFill>
                <a:effectLst/>
                <a:latin typeface="ui-sans-serif"/>
              </a:rPr>
              <a:t>: </a:t>
            </a:r>
            <a:r>
              <a:rPr lang="en-GB" b="0" i="0" dirty="0" err="1">
                <a:solidFill>
                  <a:srgbClr val="0D0D0D"/>
                </a:solidFill>
                <a:effectLst/>
                <a:latin typeface="ui-sans-serif"/>
              </a:rPr>
              <a:t>Đây</a:t>
            </a:r>
            <a:r>
              <a:rPr lang="en-GB" b="0" i="0" dirty="0">
                <a:solidFill>
                  <a:srgbClr val="0D0D0D"/>
                </a:solidFill>
                <a:effectLst/>
                <a:latin typeface="ui-sans-serif"/>
              </a:rPr>
              <a:t> </a:t>
            </a:r>
            <a:r>
              <a:rPr lang="en-GB" b="0" i="0" dirty="0" err="1">
                <a:solidFill>
                  <a:srgbClr val="0D0D0D"/>
                </a:solidFill>
                <a:effectLst/>
                <a:latin typeface="ui-sans-serif"/>
              </a:rPr>
              <a:t>là</a:t>
            </a:r>
            <a:r>
              <a:rPr lang="en-GB" b="0" i="0" dirty="0">
                <a:solidFill>
                  <a:srgbClr val="0D0D0D"/>
                </a:solidFill>
                <a:effectLst/>
                <a:latin typeface="ui-sans-serif"/>
              </a:rPr>
              <a:t> </a:t>
            </a:r>
            <a:r>
              <a:rPr lang="en-GB" b="0" i="0" dirty="0" err="1">
                <a:solidFill>
                  <a:srgbClr val="0D0D0D"/>
                </a:solidFill>
                <a:effectLst/>
                <a:latin typeface="ui-sans-serif"/>
              </a:rPr>
              <a:t>cách</a:t>
            </a:r>
            <a:r>
              <a:rPr lang="en-GB" b="0" i="0" dirty="0">
                <a:solidFill>
                  <a:srgbClr val="0D0D0D"/>
                </a:solidFill>
                <a:effectLst/>
                <a:latin typeface="ui-sans-serif"/>
              </a:rPr>
              <a:t> </a:t>
            </a:r>
            <a:r>
              <a:rPr lang="en-GB" b="0" i="0" dirty="0" err="1">
                <a:solidFill>
                  <a:srgbClr val="0D0D0D"/>
                </a:solidFill>
                <a:effectLst/>
                <a:latin typeface="ui-sans-serif"/>
              </a:rPr>
              <a:t>viết</a:t>
            </a:r>
            <a:r>
              <a:rPr lang="en-GB" b="0" i="0" dirty="0">
                <a:solidFill>
                  <a:srgbClr val="0D0D0D"/>
                </a:solidFill>
                <a:effectLst/>
                <a:latin typeface="ui-sans-serif"/>
              </a:rPr>
              <a:t> khoa </a:t>
            </a:r>
            <a:r>
              <a:rPr lang="en-GB" b="0" i="0" dirty="0" err="1">
                <a:solidFill>
                  <a:srgbClr val="0D0D0D"/>
                </a:solidFill>
                <a:effectLst/>
                <a:latin typeface="ui-sans-serif"/>
              </a:rPr>
              <a:t>học</a:t>
            </a:r>
            <a:r>
              <a:rPr lang="en-GB" b="0" i="0" dirty="0">
                <a:solidFill>
                  <a:srgbClr val="0D0D0D"/>
                </a:solidFill>
                <a:effectLst/>
                <a:latin typeface="ui-sans-serif"/>
              </a:rPr>
              <a:t> </a:t>
            </a:r>
            <a:r>
              <a:rPr lang="en-GB" b="0" i="0" dirty="0" err="1">
                <a:solidFill>
                  <a:srgbClr val="0D0D0D"/>
                </a:solidFill>
                <a:effectLst/>
                <a:latin typeface="ui-sans-serif"/>
              </a:rPr>
              <a:t>của</a:t>
            </a:r>
            <a:r>
              <a:rPr lang="en-GB" b="0" i="0" dirty="0">
                <a:solidFill>
                  <a:srgbClr val="0D0D0D"/>
                </a:solidFill>
                <a:effectLst/>
                <a:latin typeface="ui-sans-serif"/>
              </a:rPr>
              <a:t> 40,000,000. </a:t>
            </a:r>
            <a:r>
              <a:rPr lang="en-GB" b="0" i="0" dirty="0" err="1">
                <a:solidFill>
                  <a:srgbClr val="0D0D0D"/>
                </a:solidFill>
                <a:effectLst/>
                <a:latin typeface="ui-sans-serif"/>
              </a:rPr>
              <a:t>Nó</a:t>
            </a:r>
            <a:r>
              <a:rPr lang="en-GB" b="0" i="0" dirty="0">
                <a:solidFill>
                  <a:srgbClr val="0D0D0D"/>
                </a:solidFill>
                <a:effectLst/>
                <a:latin typeface="ui-sans-serif"/>
              </a:rPr>
              <a:t> </a:t>
            </a:r>
            <a:r>
              <a:rPr lang="en-GB" b="0" i="0" dirty="0" err="1">
                <a:solidFill>
                  <a:srgbClr val="0D0D0D"/>
                </a:solidFill>
                <a:effectLst/>
                <a:latin typeface="ui-sans-serif"/>
              </a:rPr>
              <a:t>có</a:t>
            </a:r>
            <a:r>
              <a:rPr lang="en-GB" b="0" i="0" dirty="0">
                <a:solidFill>
                  <a:srgbClr val="0D0D0D"/>
                </a:solidFill>
                <a:effectLst/>
                <a:latin typeface="ui-sans-serif"/>
              </a:rPr>
              <a:t> </a:t>
            </a:r>
            <a:r>
              <a:rPr lang="en-GB" b="0" i="0" dirty="0" err="1">
                <a:solidFill>
                  <a:srgbClr val="0D0D0D"/>
                </a:solidFill>
                <a:effectLst/>
                <a:latin typeface="ui-sans-serif"/>
              </a:rPr>
              <a:t>nghĩa</a:t>
            </a:r>
            <a:r>
              <a:rPr lang="en-GB" b="0" i="0" dirty="0">
                <a:solidFill>
                  <a:srgbClr val="0D0D0D"/>
                </a:solidFill>
                <a:effectLst/>
                <a:latin typeface="ui-sans-serif"/>
              </a:rPr>
              <a:t> </a:t>
            </a:r>
            <a:r>
              <a:rPr lang="en-GB" b="0" i="0" dirty="0" err="1">
                <a:solidFill>
                  <a:srgbClr val="0D0D0D"/>
                </a:solidFill>
                <a:effectLst/>
                <a:latin typeface="ui-sans-serif"/>
              </a:rPr>
              <a:t>là</a:t>
            </a:r>
            <a:r>
              <a:rPr lang="en-GB" b="0" i="0" dirty="0">
                <a:solidFill>
                  <a:srgbClr val="0D0D0D"/>
                </a:solidFill>
                <a:effectLst/>
                <a:latin typeface="ui-sans-serif"/>
              </a:rPr>
              <a:t>  4 x10^7.</a:t>
            </a:r>
          </a:p>
          <a:p>
            <a:endParaRPr lang="en-GB" dirty="0"/>
          </a:p>
          <a:p>
            <a:endParaRPr lang="en-GB" dirty="0"/>
          </a:p>
        </p:txBody>
      </p:sp>
    </p:spTree>
    <p:extLst>
      <p:ext uri="{BB962C8B-B14F-4D97-AF65-F5344CB8AC3E}">
        <p14:creationId xmlns:p14="http://schemas.microsoft.com/office/powerpoint/2010/main" val="661783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a:t>Về</a:t>
            </a:r>
            <a:r>
              <a:rPr lang="en-US" dirty="0"/>
              <a:t> </a:t>
            </a:r>
            <a:r>
              <a:rPr lang="en-US" dirty="0" err="1"/>
              <a:t>phương</a:t>
            </a:r>
            <a:r>
              <a:rPr lang="en-US" dirty="0"/>
              <a:t> </a:t>
            </a:r>
            <a:r>
              <a:rPr lang="en-US" dirty="0" err="1"/>
              <a:t>pháp</a:t>
            </a:r>
            <a:r>
              <a:rPr lang="en-US" dirty="0"/>
              <a:t> </a:t>
            </a:r>
            <a:r>
              <a:rPr lang="en-US" dirty="0" err="1"/>
              <a:t>truyền</a:t>
            </a:r>
            <a:r>
              <a:rPr lang="en-US" dirty="0"/>
              <a:t> </a:t>
            </a:r>
            <a:r>
              <a:rPr lang="en-US" dirty="0" err="1"/>
              <a:t>ánh</a:t>
            </a:r>
            <a:r>
              <a:rPr lang="en-US" dirty="0"/>
              <a:t> </a:t>
            </a:r>
            <a:r>
              <a:rPr lang="en-US" dirty="0" err="1"/>
              <a:t>sáng</a:t>
            </a:r>
            <a:r>
              <a:rPr lang="en-US" dirty="0"/>
              <a:t> </a:t>
            </a:r>
            <a:r>
              <a:rPr lang="en-US" dirty="0" err="1"/>
              <a:t>em</a:t>
            </a:r>
            <a:r>
              <a:rPr lang="en-US" dirty="0"/>
              <a:t> </a:t>
            </a:r>
            <a:r>
              <a:rPr lang="en-US" dirty="0" err="1"/>
              <a:t>đề</a:t>
            </a:r>
            <a:r>
              <a:rPr lang="en-US" dirty="0"/>
              <a:t> </a:t>
            </a:r>
            <a:r>
              <a:rPr lang="en-US" dirty="0" err="1"/>
              <a:t>xuất</a:t>
            </a:r>
            <a:r>
              <a:rPr lang="en-US" dirty="0"/>
              <a:t> </a:t>
            </a:r>
            <a:r>
              <a:rPr lang="en-US" dirty="0" err="1"/>
              <a:t>sử</a:t>
            </a:r>
            <a:r>
              <a:rPr lang="en-US" dirty="0"/>
              <a:t> </a:t>
            </a:r>
            <a:r>
              <a:rPr lang="en-US" dirty="0" err="1"/>
              <a:t>dụng</a:t>
            </a:r>
            <a:r>
              <a:rPr lang="en-US" dirty="0"/>
              <a:t> </a:t>
            </a:r>
            <a:r>
              <a:rPr lang="en-US" dirty="0" err="1"/>
              <a:t>sợi</a:t>
            </a:r>
            <a:r>
              <a:rPr lang="en-US" dirty="0"/>
              <a:t> </a:t>
            </a:r>
            <a:r>
              <a:rPr lang="en-US" dirty="0" err="1"/>
              <a:t>quang</a:t>
            </a:r>
            <a:r>
              <a:rPr lang="en-US" dirty="0"/>
              <a:t> . </a:t>
            </a:r>
            <a:r>
              <a:rPr lang="en-US" dirty="0" err="1"/>
              <a:t>Chúng</a:t>
            </a:r>
            <a:r>
              <a:rPr lang="en-US" dirty="0"/>
              <a:t> </a:t>
            </a:r>
            <a:r>
              <a:rPr lang="en-US" dirty="0" err="1"/>
              <a:t>khá</a:t>
            </a:r>
            <a:r>
              <a:rPr lang="en-US" dirty="0"/>
              <a:t> </a:t>
            </a:r>
            <a:r>
              <a:rPr lang="en-US" dirty="0" err="1"/>
              <a:t>dễ</a:t>
            </a:r>
            <a:r>
              <a:rPr lang="en-US" dirty="0"/>
              <a:t> </a:t>
            </a:r>
            <a:r>
              <a:rPr lang="en-US" dirty="0" err="1"/>
              <a:t>tiếp</a:t>
            </a:r>
            <a:r>
              <a:rPr lang="en-US" dirty="0"/>
              <a:t> </a:t>
            </a:r>
            <a:r>
              <a:rPr lang="en-US" dirty="0" err="1"/>
              <a:t>cận</a:t>
            </a:r>
            <a:r>
              <a:rPr lang="en-US" dirty="0"/>
              <a:t> </a:t>
            </a:r>
            <a:r>
              <a:rPr lang="en-US" dirty="0" err="1"/>
              <a:t>trên</a:t>
            </a:r>
            <a:r>
              <a:rPr lang="en-US" dirty="0"/>
              <a:t> </a:t>
            </a:r>
            <a:r>
              <a:rPr lang="en-US" dirty="0" err="1"/>
              <a:t>thị</a:t>
            </a:r>
            <a:r>
              <a:rPr lang="en-US" dirty="0"/>
              <a:t> </a:t>
            </a:r>
            <a:r>
              <a:rPr lang="en-US" dirty="0" err="1"/>
              <a:t>trường</a:t>
            </a:r>
            <a:r>
              <a:rPr lang="en-US" dirty="0"/>
              <a:t> </a:t>
            </a:r>
            <a:r>
              <a:rPr lang="en-US" dirty="0" err="1"/>
              <a:t>và</a:t>
            </a:r>
            <a:r>
              <a:rPr lang="en-US" dirty="0"/>
              <a:t> </a:t>
            </a:r>
            <a:r>
              <a:rPr lang="en-US" dirty="0" err="1"/>
              <a:t>giá</a:t>
            </a:r>
            <a:r>
              <a:rPr lang="en-US" dirty="0"/>
              <a:t> </a:t>
            </a:r>
            <a:r>
              <a:rPr lang="en-US" dirty="0" err="1"/>
              <a:t>thành</a:t>
            </a:r>
            <a:r>
              <a:rPr lang="en-US" dirty="0"/>
              <a:t> </a:t>
            </a:r>
            <a:r>
              <a:rPr lang="en-US" dirty="0" err="1"/>
              <a:t>không</a:t>
            </a:r>
            <a:r>
              <a:rPr lang="en-US" dirty="0"/>
              <a:t> </a:t>
            </a:r>
            <a:r>
              <a:rPr lang="en-US" dirty="0" err="1"/>
              <a:t>cao</a:t>
            </a:r>
            <a:r>
              <a:rPr lang="en-US" dirty="0"/>
              <a:t>. </a:t>
            </a:r>
            <a:r>
              <a:rPr lang="en-US" dirty="0" err="1"/>
              <a:t>Đặc</a:t>
            </a:r>
            <a:r>
              <a:rPr lang="en-US" dirty="0"/>
              <a:t> </a:t>
            </a:r>
            <a:r>
              <a:rPr lang="en-US" dirty="0" err="1"/>
              <a:t>biệt</a:t>
            </a:r>
            <a:r>
              <a:rPr lang="en-US" dirty="0"/>
              <a:t> </a:t>
            </a:r>
            <a:r>
              <a:rPr lang="en-US" dirty="0" err="1"/>
              <a:t>là</a:t>
            </a:r>
            <a:r>
              <a:rPr lang="en-US" dirty="0"/>
              <a:t> </a:t>
            </a:r>
            <a:r>
              <a:rPr lang="en-US" dirty="0" err="1"/>
              <a:t>tính</a:t>
            </a:r>
            <a:r>
              <a:rPr lang="en-US" dirty="0"/>
              <a:t> </a:t>
            </a:r>
            <a:r>
              <a:rPr lang="en-US" dirty="0" err="1"/>
              <a:t>bền</a:t>
            </a:r>
            <a:r>
              <a:rPr lang="en-US" dirty="0"/>
              <a:t> </a:t>
            </a:r>
            <a:r>
              <a:rPr lang="en-US" dirty="0" err="1"/>
              <a:t>bỉ</a:t>
            </a:r>
            <a:r>
              <a:rPr lang="en-US" dirty="0"/>
              <a:t> </a:t>
            </a:r>
            <a:r>
              <a:rPr lang="en-US" dirty="0" err="1"/>
              <a:t>của</a:t>
            </a:r>
            <a:r>
              <a:rPr lang="en-US" dirty="0"/>
              <a:t> </a:t>
            </a:r>
            <a:r>
              <a:rPr lang="en-US" dirty="0" err="1"/>
              <a:t>sợi</a:t>
            </a:r>
            <a:r>
              <a:rPr lang="en-US" dirty="0"/>
              <a:t> </a:t>
            </a:r>
            <a:r>
              <a:rPr lang="en-US" dirty="0" err="1"/>
              <a:t>quang</a:t>
            </a:r>
            <a:r>
              <a:rPr lang="en-US" dirty="0"/>
              <a:t> </a:t>
            </a:r>
            <a:r>
              <a:rPr lang="en-US" dirty="0" err="1"/>
              <a:t>giúp</a:t>
            </a:r>
            <a:r>
              <a:rPr lang="en-US" dirty="0"/>
              <a:t> </a:t>
            </a:r>
            <a:r>
              <a:rPr lang="en-US" dirty="0" err="1"/>
              <a:t>chúng</a:t>
            </a:r>
            <a:r>
              <a:rPr lang="en-US" dirty="0"/>
              <a:t> </a:t>
            </a:r>
            <a:r>
              <a:rPr lang="en-US" dirty="0" err="1"/>
              <a:t>có</a:t>
            </a:r>
            <a:r>
              <a:rPr lang="en-US" dirty="0"/>
              <a:t> </a:t>
            </a:r>
            <a:r>
              <a:rPr lang="en-US" dirty="0" err="1"/>
              <a:t>thể</a:t>
            </a:r>
            <a:r>
              <a:rPr lang="en-US" dirty="0"/>
              <a:t> </a:t>
            </a:r>
            <a:r>
              <a:rPr lang="en-US" dirty="0" err="1"/>
              <a:t>truyền</a:t>
            </a:r>
            <a:r>
              <a:rPr lang="en-US" dirty="0"/>
              <a:t> </a:t>
            </a:r>
            <a:r>
              <a:rPr lang="en-US" dirty="0" err="1"/>
              <a:t>được</a:t>
            </a:r>
            <a:r>
              <a:rPr lang="en-US" dirty="0"/>
              <a:t> </a:t>
            </a:r>
            <a:r>
              <a:rPr lang="en-US" dirty="0" err="1"/>
              <a:t>trong</a:t>
            </a:r>
            <a:r>
              <a:rPr lang="en-US" dirty="0"/>
              <a:t> </a:t>
            </a:r>
            <a:r>
              <a:rPr lang="en-US" dirty="0" err="1"/>
              <a:t>nhiều</a:t>
            </a:r>
            <a:r>
              <a:rPr lang="en-US" dirty="0"/>
              <a:t> </a:t>
            </a:r>
            <a:r>
              <a:rPr lang="en-US" dirty="0" err="1"/>
              <a:t>môi</a:t>
            </a:r>
            <a:r>
              <a:rPr lang="en-US" dirty="0"/>
              <a:t> </a:t>
            </a:r>
            <a:r>
              <a:rPr lang="en-US" dirty="0" err="1"/>
              <a:t>trường</a:t>
            </a:r>
            <a:endParaRPr lang="en-GB" dirty="0"/>
          </a:p>
          <a:p>
            <a:endParaRPr lang="en-GB" dirty="0"/>
          </a:p>
        </p:txBody>
      </p:sp>
    </p:spTree>
    <p:extLst>
      <p:ext uri="{BB962C8B-B14F-4D97-AF65-F5344CB8AC3E}">
        <p14:creationId xmlns:p14="http://schemas.microsoft.com/office/powerpoint/2010/main" val="559307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r>
              <a:rPr lang="en-US" sz="800" b="1" dirty="0" err="1">
                <a:cs typeface="Times New Roman" panose="02020603050405020304" pitchFamily="18" charset="0"/>
              </a:rPr>
              <a:t>Thay</a:t>
            </a:r>
            <a:r>
              <a:rPr lang="en-US" sz="800" b="1" dirty="0">
                <a:cs typeface="Times New Roman" panose="02020603050405020304" pitchFamily="18" charset="0"/>
              </a:rPr>
              <a:t> </a:t>
            </a:r>
            <a:r>
              <a:rPr lang="en-US" sz="800" b="1" dirty="0" err="1">
                <a:cs typeface="Times New Roman" panose="02020603050405020304" pitchFamily="18" charset="0"/>
              </a:rPr>
              <a:t>đổi</a:t>
            </a:r>
            <a:r>
              <a:rPr lang="en-US" sz="800" b="1" dirty="0">
                <a:cs typeface="Times New Roman" panose="02020603050405020304" pitchFamily="18" charset="0"/>
              </a:rPr>
              <a:t> </a:t>
            </a:r>
            <a:r>
              <a:rPr lang="en-US" sz="800" b="1" dirty="0" err="1">
                <a:cs typeface="Times New Roman" panose="02020603050405020304" pitchFamily="18" charset="0"/>
              </a:rPr>
              <a:t>màu</a:t>
            </a:r>
            <a:r>
              <a:rPr lang="en-US" sz="800" b="1" dirty="0">
                <a:cs typeface="Times New Roman" panose="02020603050405020304" pitchFamily="18" charset="0"/>
              </a:rPr>
              <a:t> </a:t>
            </a:r>
            <a:r>
              <a:rPr lang="en-US" sz="800" b="1" dirty="0" err="1">
                <a:cs typeface="Times New Roman" panose="02020603050405020304" pitchFamily="18" charset="0"/>
              </a:rPr>
              <a:t>sắc</a:t>
            </a:r>
            <a:r>
              <a:rPr lang="en-US" sz="800" b="1" dirty="0">
                <a:cs typeface="Times New Roman" panose="02020603050405020304" pitchFamily="18" charset="0"/>
              </a:rPr>
              <a:t> </a:t>
            </a:r>
            <a:r>
              <a:rPr lang="en-US" sz="800" dirty="0">
                <a:cs typeface="Times New Roman" panose="02020603050405020304" pitchFamily="18" charset="0"/>
              </a:rPr>
              <a:t>: </a:t>
            </a:r>
            <a:r>
              <a:rPr lang="en-US" sz="800" dirty="0" err="1">
                <a:cs typeface="Times New Roman" panose="02020603050405020304" pitchFamily="18" charset="0"/>
              </a:rPr>
              <a:t>Bước</a:t>
            </a:r>
            <a:r>
              <a:rPr lang="en-US" sz="800" dirty="0">
                <a:cs typeface="Times New Roman" panose="02020603050405020304" pitchFamily="18" charset="0"/>
              </a:rPr>
              <a:t> </a:t>
            </a:r>
            <a:r>
              <a:rPr lang="en-US" sz="800" dirty="0" err="1">
                <a:cs typeface="Times New Roman" panose="02020603050405020304" pitchFamily="18" charset="0"/>
              </a:rPr>
              <a:t>sóng</a:t>
            </a:r>
            <a:r>
              <a:rPr lang="en-US" sz="800" dirty="0">
                <a:cs typeface="Times New Roman" panose="02020603050405020304" pitchFamily="18" charset="0"/>
              </a:rPr>
              <a:t> </a:t>
            </a:r>
            <a:r>
              <a:rPr lang="en-US" sz="800" dirty="0" err="1">
                <a:cs typeface="Times New Roman" panose="02020603050405020304" pitchFamily="18" charset="0"/>
              </a:rPr>
              <a:t>ngắn</a:t>
            </a:r>
            <a:r>
              <a:rPr lang="en-US" sz="800" dirty="0">
                <a:cs typeface="Times New Roman" panose="02020603050405020304" pitchFamily="18" charset="0"/>
              </a:rPr>
              <a:t> </a:t>
            </a:r>
            <a:r>
              <a:rPr lang="en-US" sz="800" dirty="0" err="1">
                <a:cs typeface="Times New Roman" panose="02020603050405020304" pitchFamily="18" charset="0"/>
              </a:rPr>
              <a:t>giảm</a:t>
            </a:r>
            <a:r>
              <a:rPr lang="en-US" sz="800" dirty="0">
                <a:cs typeface="Times New Roman" panose="02020603050405020304" pitchFamily="18" charset="0"/>
              </a:rPr>
              <a:t> </a:t>
            </a:r>
            <a:r>
              <a:rPr lang="en-US" sz="800" dirty="0" err="1">
                <a:cs typeface="Times New Roman" panose="02020603050405020304" pitchFamily="18" charset="0"/>
              </a:rPr>
              <a:t>dần</a:t>
            </a:r>
            <a:r>
              <a:rPr lang="en-US" sz="800" dirty="0">
                <a:cs typeface="Times New Roman" panose="02020603050405020304" pitchFamily="18" charset="0"/>
              </a:rPr>
              <a:t> </a:t>
            </a:r>
            <a:r>
              <a:rPr lang="en-US" sz="800" dirty="0" err="1">
                <a:cs typeface="Times New Roman" panose="02020603050405020304" pitchFamily="18" charset="0"/>
              </a:rPr>
              <a:t>nhanh</a:t>
            </a:r>
            <a:r>
              <a:rPr lang="en-US" sz="800" dirty="0">
                <a:cs typeface="Times New Roman" panose="02020603050405020304" pitchFamily="18" charset="0"/>
              </a:rPr>
              <a:t> </a:t>
            </a:r>
            <a:r>
              <a:rPr lang="en-US" sz="800" dirty="0" err="1">
                <a:cs typeface="Times New Roman" panose="02020603050405020304" pitchFamily="18" charset="0"/>
              </a:rPr>
              <a:t>hơn</a:t>
            </a:r>
            <a:r>
              <a:rPr lang="en-US" sz="800" dirty="0">
                <a:cs typeface="Times New Roman" panose="02020603050405020304" pitchFamily="18" charset="0"/>
              </a:rPr>
              <a:t> so </a:t>
            </a:r>
            <a:r>
              <a:rPr lang="en-US" sz="800" dirty="0" err="1">
                <a:cs typeface="Times New Roman" panose="02020603050405020304" pitchFamily="18" charset="0"/>
              </a:rPr>
              <a:t>với</a:t>
            </a:r>
            <a:r>
              <a:rPr lang="en-US" sz="800" dirty="0">
                <a:cs typeface="Times New Roman" panose="02020603050405020304" pitchFamily="18" charset="0"/>
              </a:rPr>
              <a:t> </a:t>
            </a:r>
            <a:r>
              <a:rPr lang="en-US" sz="800" dirty="0" err="1">
                <a:cs typeface="Times New Roman" panose="02020603050405020304" pitchFamily="18" charset="0"/>
              </a:rPr>
              <a:t>bước</a:t>
            </a:r>
            <a:r>
              <a:rPr lang="en-US" sz="800" dirty="0">
                <a:cs typeface="Times New Roman" panose="02020603050405020304" pitchFamily="18" charset="0"/>
              </a:rPr>
              <a:t> </a:t>
            </a:r>
            <a:r>
              <a:rPr lang="en-US" sz="800" dirty="0" err="1">
                <a:cs typeface="Times New Roman" panose="02020603050405020304" pitchFamily="18" charset="0"/>
              </a:rPr>
              <a:t>sóng</a:t>
            </a:r>
            <a:r>
              <a:rPr lang="en-US" sz="800" dirty="0">
                <a:cs typeface="Times New Roman" panose="02020603050405020304" pitchFamily="18" charset="0"/>
              </a:rPr>
              <a:t> </a:t>
            </a:r>
            <a:r>
              <a:rPr lang="en-US" sz="800" dirty="0" err="1">
                <a:cs typeface="Times New Roman" panose="02020603050405020304" pitchFamily="18" charset="0"/>
              </a:rPr>
              <a:t>dài</a:t>
            </a:r>
            <a:r>
              <a:rPr lang="en-US" sz="800" dirty="0">
                <a:cs typeface="Times New Roman" panose="02020603050405020304" pitchFamily="18" charset="0"/>
              </a:rPr>
              <a:t> </a:t>
            </a:r>
            <a:r>
              <a:rPr lang="en-US" sz="800" dirty="0" err="1">
                <a:cs typeface="Times New Roman" panose="02020603050405020304" pitchFamily="18" charset="0"/>
              </a:rPr>
              <a:t>điều</a:t>
            </a:r>
            <a:r>
              <a:rPr lang="en-US" sz="800" dirty="0">
                <a:cs typeface="Times New Roman" panose="02020603050405020304" pitchFamily="18" charset="0"/>
              </a:rPr>
              <a:t> </a:t>
            </a:r>
            <a:r>
              <a:rPr lang="en-US" sz="800" dirty="0" err="1">
                <a:cs typeface="Times New Roman" panose="02020603050405020304" pitchFamily="18" charset="0"/>
              </a:rPr>
              <a:t>này</a:t>
            </a:r>
            <a:r>
              <a:rPr lang="en-US" sz="800" dirty="0">
                <a:cs typeface="Times New Roman" panose="02020603050405020304" pitchFamily="18" charset="0"/>
              </a:rPr>
              <a:t> </a:t>
            </a:r>
            <a:r>
              <a:rPr lang="en-US" sz="800" dirty="0" err="1">
                <a:cs typeface="Times New Roman" panose="02020603050405020304" pitchFamily="18" charset="0"/>
              </a:rPr>
              <a:t>sẽ</a:t>
            </a:r>
            <a:r>
              <a:rPr lang="en-US" sz="800" dirty="0">
                <a:cs typeface="Times New Roman" panose="02020603050405020304" pitchFamily="18" charset="0"/>
              </a:rPr>
              <a:t> </a:t>
            </a:r>
            <a:r>
              <a:rPr lang="en-US" sz="800" dirty="0" err="1">
                <a:cs typeface="Times New Roman" panose="02020603050405020304" pitchFamily="18" charset="0"/>
              </a:rPr>
              <a:t>khiến</a:t>
            </a:r>
            <a:r>
              <a:rPr lang="en-US" sz="800" dirty="0">
                <a:cs typeface="Times New Roman" panose="02020603050405020304" pitchFamily="18" charset="0"/>
              </a:rPr>
              <a:t> </a:t>
            </a:r>
            <a:r>
              <a:rPr lang="en-US" sz="800" dirty="0" err="1">
                <a:cs typeface="Times New Roman" panose="02020603050405020304" pitchFamily="18" charset="0"/>
              </a:rPr>
              <a:t>cho</a:t>
            </a:r>
            <a:r>
              <a:rPr lang="en-US" sz="800" dirty="0">
                <a:cs typeface="Times New Roman" panose="02020603050405020304" pitchFamily="18" charset="0"/>
              </a:rPr>
              <a:t> </a:t>
            </a:r>
            <a:r>
              <a:rPr lang="en-US" sz="800" dirty="0" err="1">
                <a:cs typeface="Times New Roman" panose="02020603050405020304" pitchFamily="18" charset="0"/>
              </a:rPr>
              <a:t>đầu</a:t>
            </a:r>
            <a:r>
              <a:rPr lang="en-US" sz="800" dirty="0">
                <a:cs typeface="Times New Roman" panose="02020603050405020304" pitchFamily="18" charset="0"/>
              </a:rPr>
              <a:t> ra </a:t>
            </a:r>
            <a:r>
              <a:rPr lang="en-US" sz="800" dirty="0" err="1">
                <a:cs typeface="Times New Roman" panose="02020603050405020304" pitchFamily="18" charset="0"/>
              </a:rPr>
              <a:t>của</a:t>
            </a:r>
            <a:r>
              <a:rPr lang="en-US" sz="800" dirty="0">
                <a:cs typeface="Times New Roman" panose="02020603050405020304" pitchFamily="18" charset="0"/>
              </a:rPr>
              <a:t> </a:t>
            </a:r>
            <a:r>
              <a:rPr lang="en-US" sz="800" dirty="0" err="1">
                <a:cs typeface="Times New Roman" panose="02020603050405020304" pitchFamily="18" charset="0"/>
              </a:rPr>
              <a:t>sợi</a:t>
            </a:r>
            <a:r>
              <a:rPr lang="en-US" sz="800" dirty="0">
                <a:cs typeface="Times New Roman" panose="02020603050405020304" pitchFamily="18" charset="0"/>
              </a:rPr>
              <a:t> </a:t>
            </a:r>
            <a:r>
              <a:rPr lang="en-US" sz="800" dirty="0" err="1">
                <a:cs typeface="Times New Roman" panose="02020603050405020304" pitchFamily="18" charset="0"/>
              </a:rPr>
              <a:t>quang</a:t>
            </a:r>
            <a:r>
              <a:rPr lang="en-US" sz="800" dirty="0">
                <a:cs typeface="Times New Roman" panose="02020603050405020304" pitchFamily="18" charset="0"/>
              </a:rPr>
              <a:t> </a:t>
            </a:r>
            <a:r>
              <a:rPr lang="en-US" sz="800" dirty="0" err="1">
                <a:cs typeface="Times New Roman" panose="02020603050405020304" pitchFamily="18" charset="0"/>
              </a:rPr>
              <a:t>ánh</a:t>
            </a:r>
            <a:r>
              <a:rPr lang="en-US" sz="800" dirty="0">
                <a:cs typeface="Times New Roman" panose="02020603050405020304" pitchFamily="18" charset="0"/>
              </a:rPr>
              <a:t> </a:t>
            </a:r>
            <a:r>
              <a:rPr lang="en-US" sz="800" dirty="0" err="1">
                <a:cs typeface="Times New Roman" panose="02020603050405020304" pitchFamily="18" charset="0"/>
              </a:rPr>
              <a:t>sáng</a:t>
            </a:r>
            <a:r>
              <a:rPr lang="en-US" sz="800" dirty="0">
                <a:cs typeface="Times New Roman" panose="02020603050405020304" pitchFamily="18" charset="0"/>
              </a:rPr>
              <a:t> </a:t>
            </a:r>
            <a:r>
              <a:rPr lang="en-US" sz="800" dirty="0" err="1">
                <a:cs typeface="Times New Roman" panose="02020603050405020304" pitchFamily="18" charset="0"/>
              </a:rPr>
              <a:t>sẽ</a:t>
            </a:r>
            <a:r>
              <a:rPr lang="en-US" sz="800" dirty="0">
                <a:cs typeface="Times New Roman" panose="02020603050405020304" pitchFamily="18" charset="0"/>
              </a:rPr>
              <a:t> </a:t>
            </a:r>
            <a:r>
              <a:rPr lang="en-US" sz="800" dirty="0" err="1">
                <a:cs typeface="Times New Roman" panose="02020603050405020304" pitchFamily="18" charset="0"/>
              </a:rPr>
              <a:t>có</a:t>
            </a:r>
            <a:r>
              <a:rPr lang="en-US" sz="800" dirty="0">
                <a:cs typeface="Times New Roman" panose="02020603050405020304" pitchFamily="18" charset="0"/>
              </a:rPr>
              <a:t> </a:t>
            </a:r>
            <a:r>
              <a:rPr lang="en-US" sz="800" dirty="0" err="1">
                <a:cs typeface="Times New Roman" panose="02020603050405020304" pitchFamily="18" charset="0"/>
              </a:rPr>
              <a:t>nhiều</a:t>
            </a:r>
            <a:r>
              <a:rPr lang="en-US" sz="800" dirty="0">
                <a:cs typeface="Times New Roman" panose="02020603050405020304" pitchFamily="18" charset="0"/>
              </a:rPr>
              <a:t> </a:t>
            </a:r>
            <a:r>
              <a:rPr lang="en-US" sz="800" dirty="0" err="1">
                <a:cs typeface="Times New Roman" panose="02020603050405020304" pitchFamily="18" charset="0"/>
              </a:rPr>
              <a:t>màu</a:t>
            </a:r>
            <a:r>
              <a:rPr lang="en-US" sz="800" dirty="0">
                <a:cs typeface="Times New Roman" panose="02020603050405020304" pitchFamily="18" charset="0"/>
              </a:rPr>
              <a:t> </a:t>
            </a:r>
            <a:r>
              <a:rPr lang="en-US" sz="800" dirty="0" err="1">
                <a:cs typeface="Times New Roman" panose="02020603050405020304" pitchFamily="18" charset="0"/>
              </a:rPr>
              <a:t>sắc</a:t>
            </a:r>
            <a:r>
              <a:rPr lang="en-US" sz="800" dirty="0">
                <a:cs typeface="Times New Roman" panose="02020603050405020304" pitchFamily="18" charset="0"/>
              </a:rPr>
              <a:t> </a:t>
            </a:r>
            <a:r>
              <a:rPr lang="en-US" sz="800" dirty="0" err="1">
                <a:cs typeface="Times New Roman" panose="02020603050405020304" pitchFamily="18" charset="0"/>
              </a:rPr>
              <a:t>khác</a:t>
            </a:r>
            <a:r>
              <a:rPr lang="en-US" sz="800" dirty="0">
                <a:cs typeface="Times New Roman" panose="02020603050405020304" pitchFamily="18" charset="0"/>
              </a:rPr>
              <a:t> </a:t>
            </a:r>
            <a:r>
              <a:rPr lang="en-US" sz="800" dirty="0" err="1">
                <a:cs typeface="Times New Roman" panose="02020603050405020304" pitchFamily="18" charset="0"/>
              </a:rPr>
              <a:t>nhau</a:t>
            </a:r>
            <a:endParaRPr lang="en-US" sz="800" dirty="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800" b="1" dirty="0" err="1">
                <a:cs typeface="Times New Roman" panose="02020603050405020304" pitchFamily="18" charset="0"/>
              </a:rPr>
              <a:t>Bán</a:t>
            </a:r>
            <a:r>
              <a:rPr lang="en-US" sz="800" b="1" dirty="0">
                <a:cs typeface="Times New Roman" panose="02020603050405020304" pitchFamily="18" charset="0"/>
              </a:rPr>
              <a:t> </a:t>
            </a:r>
            <a:r>
              <a:rPr lang="en-US" sz="800" b="1" dirty="0" err="1">
                <a:cs typeface="Times New Roman" panose="02020603050405020304" pitchFamily="18" charset="0"/>
              </a:rPr>
              <a:t>kính</a:t>
            </a:r>
            <a:r>
              <a:rPr lang="en-US" sz="800" b="1" dirty="0">
                <a:cs typeface="Times New Roman" panose="02020603050405020304" pitchFamily="18" charset="0"/>
              </a:rPr>
              <a:t> </a:t>
            </a:r>
            <a:r>
              <a:rPr lang="en-US" sz="800" b="1" dirty="0" err="1">
                <a:cs typeface="Times New Roman" panose="02020603050405020304" pitchFamily="18" charset="0"/>
              </a:rPr>
              <a:t>uốn</a:t>
            </a:r>
            <a:r>
              <a:rPr lang="en-US" sz="800" b="1" dirty="0">
                <a:cs typeface="Times New Roman" panose="02020603050405020304" pitchFamily="18" charset="0"/>
              </a:rPr>
              <a:t> </a:t>
            </a:r>
            <a:r>
              <a:rPr lang="en-US" sz="800" b="1" dirty="0" err="1">
                <a:cs typeface="Times New Roman" panose="02020603050405020304" pitchFamily="18" charset="0"/>
              </a:rPr>
              <a:t>cong</a:t>
            </a:r>
            <a:r>
              <a:rPr lang="en-US" sz="800" b="1" dirty="0">
                <a:cs typeface="Times New Roman" panose="02020603050405020304" pitchFamily="18" charset="0"/>
              </a:rPr>
              <a:t> </a:t>
            </a:r>
            <a:r>
              <a:rPr lang="en-US" sz="800" dirty="0">
                <a:cs typeface="Times New Roman" panose="02020603050405020304" pitchFamily="18" charset="0"/>
              </a:rPr>
              <a:t>: </a:t>
            </a:r>
            <a:r>
              <a:rPr lang="en-US" sz="800" dirty="0">
                <a:solidFill>
                  <a:srgbClr val="000000"/>
                </a:solidFill>
                <a:ea typeface="Calibri" panose="020F0502020204030204" pitchFamily="34" charset="0"/>
                <a:cs typeface="Times New Roman" panose="02020603050405020304" pitchFamily="18" charset="0"/>
              </a:rPr>
              <a:t>B</a:t>
            </a:r>
            <a:r>
              <a:rPr lang="vi-VN" sz="800" dirty="0">
                <a:solidFill>
                  <a:srgbClr val="000000"/>
                </a:solidFill>
                <a:effectLst/>
                <a:ea typeface="Calibri" panose="020F0502020204030204" pitchFamily="34" charset="0"/>
                <a:cs typeface="Times New Roman" panose="02020603050405020304" pitchFamily="18" charset="0"/>
              </a:rPr>
              <a:t>án kính tối thiểu của một dây cáp có thể uốn cong mà không làm hỏng </a:t>
            </a:r>
            <a:r>
              <a:rPr lang="en-US" sz="800" dirty="0">
                <a:solidFill>
                  <a:srgbClr val="000000"/>
                </a:solidFill>
                <a:effectLst/>
                <a:ea typeface="Calibri" panose="020F0502020204030204" pitchFamily="34" charset="0"/>
                <a:cs typeface="Times New Roman" panose="02020603050405020304" pitchFamily="18" charset="0"/>
              </a:rPr>
              <a:t>k</a:t>
            </a:r>
            <a:r>
              <a:rPr lang="vi-VN" sz="800" dirty="0">
                <a:solidFill>
                  <a:srgbClr val="000000"/>
                </a:solidFill>
                <a:effectLst/>
                <a:ea typeface="Calibri" panose="020F0502020204030204" pitchFamily="34" charset="0"/>
                <a:cs typeface="Times New Roman" panose="02020603050405020304" pitchFamily="18" charset="0"/>
              </a:rPr>
              <a:t>ết cấu của cáp</a:t>
            </a:r>
            <a:r>
              <a:rPr lang="en-US" sz="800" dirty="0">
                <a:solidFill>
                  <a:srgbClr val="000000"/>
                </a:solidFill>
                <a:effectLst/>
                <a:ea typeface="Calibri" panose="020F0502020204030204" pitchFamily="34" charset="0"/>
                <a:cs typeface="Times New Roman" panose="02020603050405020304" pitchFamily="18" charset="0"/>
              </a:rPr>
              <a:t>. </a:t>
            </a:r>
            <a:endParaRPr lang="en-US" dirty="0"/>
          </a:p>
          <a:p>
            <a:r>
              <a:rPr lang="vi-VN" sz="800" dirty="0">
                <a:solidFill>
                  <a:srgbClr val="000000"/>
                </a:solidFill>
                <a:effectLst/>
                <a:ea typeface="Calibri" panose="020F0502020204030204" pitchFamily="34" charset="0"/>
                <a:cs typeface="Times New Roman" panose="02020603050405020304" pitchFamily="18" charset="0"/>
              </a:rPr>
              <a:t>Ánh sáng sẽ truyền đi mà không gặp nhiều mất mát nếu bán kính uốn cong </a:t>
            </a:r>
            <a:r>
              <a:rPr lang="en-US" sz="800" dirty="0">
                <a:solidFill>
                  <a:srgbClr val="000000"/>
                </a:solidFill>
                <a:effectLst/>
                <a:ea typeface="Calibri" panose="020F0502020204030204" pitchFamily="34" charset="0"/>
                <a:cs typeface="Times New Roman" panose="02020603050405020304" pitchFamily="18" charset="0"/>
              </a:rPr>
              <a:t>≥ </a:t>
            </a:r>
            <a:r>
              <a:rPr lang="vi-VN" sz="800" dirty="0">
                <a:solidFill>
                  <a:srgbClr val="000000"/>
                </a:solidFill>
                <a:effectLst/>
                <a:ea typeface="Calibri" panose="020F0502020204030204" pitchFamily="34" charset="0"/>
                <a:cs typeface="Times New Roman" panose="02020603050405020304" pitchFamily="18" charset="0"/>
              </a:rPr>
              <a:t>8</a:t>
            </a:r>
            <a:r>
              <a:rPr lang="en-US" sz="800" dirty="0">
                <a:solidFill>
                  <a:srgbClr val="000000"/>
                </a:solidFill>
                <a:effectLst/>
                <a:ea typeface="Calibri" panose="020F0502020204030204" pitchFamily="34" charset="0"/>
                <a:cs typeface="Times New Roman" panose="02020603050405020304" pitchFamily="18" charset="0"/>
              </a:rPr>
              <a:t> </a:t>
            </a:r>
            <a:r>
              <a:rPr lang="vi-VN" sz="800" dirty="0">
                <a:solidFill>
                  <a:srgbClr val="000000"/>
                </a:solidFill>
                <a:effectLst/>
                <a:ea typeface="Calibri" panose="020F0502020204030204" pitchFamily="34" charset="0"/>
                <a:cs typeface="Times New Roman" panose="02020603050405020304" pitchFamily="18" charset="0"/>
              </a:rPr>
              <a:t>lần đường kính của sợi quang</a:t>
            </a:r>
            <a:endParaRPr lang="en-US" sz="800" dirty="0">
              <a:cs typeface="Times New Roman" panose="02020603050405020304" pitchFamily="18" charset="0"/>
            </a:endParaRPr>
          </a:p>
          <a:p>
            <a:r>
              <a:rPr lang="en-US" sz="800" b="1" dirty="0" err="1">
                <a:cs typeface="Times New Roman" panose="02020603050405020304" pitchFamily="18" charset="0"/>
              </a:rPr>
              <a:t>Khả</a:t>
            </a:r>
            <a:r>
              <a:rPr lang="en-US" sz="800" b="1" dirty="0">
                <a:cs typeface="Times New Roman" panose="02020603050405020304" pitchFamily="18" charset="0"/>
              </a:rPr>
              <a:t> </a:t>
            </a:r>
            <a:r>
              <a:rPr lang="en-US" sz="800" b="1" dirty="0" err="1">
                <a:cs typeface="Times New Roman" panose="02020603050405020304" pitchFamily="18" charset="0"/>
              </a:rPr>
              <a:t>năng</a:t>
            </a:r>
            <a:r>
              <a:rPr lang="en-US" sz="800" b="1" dirty="0">
                <a:cs typeface="Times New Roman" panose="02020603050405020304" pitchFamily="18" charset="0"/>
              </a:rPr>
              <a:t> </a:t>
            </a:r>
            <a:r>
              <a:rPr lang="en-US" sz="800" b="1" dirty="0" err="1">
                <a:cs typeface="Times New Roman" panose="02020603050405020304" pitchFamily="18" charset="0"/>
              </a:rPr>
              <a:t>chịu</a:t>
            </a:r>
            <a:r>
              <a:rPr lang="en-US" sz="800" b="1" dirty="0">
                <a:cs typeface="Times New Roman" panose="02020603050405020304" pitchFamily="18" charset="0"/>
              </a:rPr>
              <a:t> </a:t>
            </a:r>
            <a:r>
              <a:rPr lang="en-US" sz="800" b="1" dirty="0" err="1">
                <a:cs typeface="Times New Roman" panose="02020603050405020304" pitchFamily="18" charset="0"/>
              </a:rPr>
              <a:t>nhiệt</a:t>
            </a:r>
            <a:r>
              <a:rPr lang="en-US" sz="800" b="1" dirty="0">
                <a:cs typeface="Times New Roman" panose="02020603050405020304" pitchFamily="18" charset="0"/>
              </a:rPr>
              <a:t> </a:t>
            </a:r>
            <a:r>
              <a:rPr lang="en-US" sz="800" dirty="0">
                <a:cs typeface="Times New Roman" panose="02020603050405020304" pitchFamily="18" charset="0"/>
              </a:rPr>
              <a:t>: </a:t>
            </a:r>
            <a:r>
              <a:rPr lang="vi-VN" sz="800" dirty="0">
                <a:solidFill>
                  <a:srgbClr val="000000"/>
                </a:solidFill>
                <a:effectLst/>
                <a:ea typeface="Calibri" panose="020F0502020204030204" pitchFamily="34" charset="0"/>
                <a:cs typeface="Times New Roman" panose="02020603050405020304" pitchFamily="18" charset="0"/>
              </a:rPr>
              <a:t>Sợi quang thông thường có nhiệt độ hoạt động là 79°C</a:t>
            </a:r>
            <a:endParaRPr lang="en-US" sz="800" dirty="0">
              <a:cs typeface="Times New Roman" panose="02020603050405020304" pitchFamily="18" charset="0"/>
            </a:endParaRPr>
          </a:p>
          <a:p>
            <a:r>
              <a:rPr lang="en-US" sz="800" b="1" dirty="0" err="1">
                <a:cs typeface="Times New Roman" panose="02020603050405020304" pitchFamily="18" charset="0"/>
              </a:rPr>
              <a:t>Đường</a:t>
            </a:r>
            <a:r>
              <a:rPr lang="en-US" sz="800" b="1" dirty="0">
                <a:cs typeface="Times New Roman" panose="02020603050405020304" pitchFamily="18" charset="0"/>
              </a:rPr>
              <a:t> </a:t>
            </a:r>
            <a:r>
              <a:rPr lang="en-US" sz="800" b="1" dirty="0" err="1">
                <a:cs typeface="Times New Roman" panose="02020603050405020304" pitchFamily="18" charset="0"/>
              </a:rPr>
              <a:t>kính</a:t>
            </a:r>
            <a:r>
              <a:rPr lang="en-US" sz="800" b="1" dirty="0">
                <a:cs typeface="Times New Roman" panose="02020603050405020304" pitchFamily="18" charset="0"/>
              </a:rPr>
              <a:t> </a:t>
            </a:r>
            <a:r>
              <a:rPr lang="en-US" sz="800" dirty="0">
                <a:cs typeface="Times New Roman" panose="02020603050405020304" pitchFamily="18" charset="0"/>
              </a:rPr>
              <a:t>: </a:t>
            </a:r>
            <a:r>
              <a:rPr lang="vi-VN" sz="800" dirty="0">
                <a:solidFill>
                  <a:srgbClr val="000000"/>
                </a:solidFill>
                <a:effectLst/>
                <a:ea typeface="Calibri" panose="020F0502020204030204" pitchFamily="34" charset="0"/>
                <a:cs typeface="Times New Roman" panose="02020603050405020304" pitchFamily="18" charset="0"/>
              </a:rPr>
              <a:t>Sợi quang càng dày thì càng truyền được nhiều ánh sáng</a:t>
            </a:r>
            <a:endParaRPr lang="en-US" sz="800" dirty="0">
              <a:solidFill>
                <a:srgbClr val="000000"/>
              </a:solidFill>
              <a:effectLst/>
              <a:ea typeface="Calibri" panose="020F0502020204030204" pitchFamily="34" charset="0"/>
              <a:cs typeface="Times New Roman" panose="02020603050405020304" pitchFamily="18" charset="0"/>
            </a:endParaRPr>
          </a:p>
          <a:p>
            <a:endParaRPr lang="en-US" sz="800" dirty="0">
              <a:solidFill>
                <a:srgbClr val="000000"/>
              </a:solidFill>
              <a:effectLst/>
              <a:ea typeface="Calibri" panose="020F0502020204030204" pitchFamily="34" charset="0"/>
              <a:cs typeface="Times New Roman" panose="02020603050405020304" pitchFamily="18" charset="0"/>
            </a:endParaRPr>
          </a:p>
          <a:p>
            <a:r>
              <a:rPr lang="en-US" sz="800" dirty="0" err="1">
                <a:solidFill>
                  <a:srgbClr val="000000"/>
                </a:solidFill>
                <a:effectLst/>
                <a:ea typeface="Calibri" panose="020F0502020204030204" pitchFamily="34" charset="0"/>
                <a:cs typeface="Times New Roman" panose="02020603050405020304" pitchFamily="18" charset="0"/>
              </a:rPr>
              <a:t>Ảnh</a:t>
            </a:r>
            <a:r>
              <a:rPr lang="en-US" sz="800" dirty="0">
                <a:solidFill>
                  <a:srgbClr val="000000"/>
                </a:solidFill>
                <a:effectLst/>
                <a:ea typeface="Calibri" panose="020F0502020204030204" pitchFamily="34" charset="0"/>
                <a:cs typeface="Times New Roman" panose="02020603050405020304" pitchFamily="18" charset="0"/>
              </a:rPr>
              <a:t> : </a:t>
            </a:r>
            <a:r>
              <a:rPr lang="en-US" sz="800" dirty="0" err="1">
                <a:solidFill>
                  <a:srgbClr val="000000"/>
                </a:solidFill>
                <a:effectLst/>
                <a:ea typeface="Calibri" panose="020F0502020204030204" pitchFamily="34" charset="0"/>
                <a:cs typeface="Times New Roman" panose="02020603050405020304" pitchFamily="18" charset="0"/>
              </a:rPr>
              <a:t>độ</a:t>
            </a:r>
            <a:r>
              <a:rPr lang="en-US" sz="800" dirty="0">
                <a:solidFill>
                  <a:srgbClr val="000000"/>
                </a:solidFill>
                <a:effectLst/>
                <a:ea typeface="Calibri" panose="020F0502020204030204" pitchFamily="34" charset="0"/>
                <a:cs typeface="Times New Roman" panose="02020603050405020304" pitchFamily="18" charset="0"/>
              </a:rPr>
              <a:t> </a:t>
            </a:r>
            <a:r>
              <a:rPr lang="en-US" sz="800" dirty="0" err="1">
                <a:solidFill>
                  <a:srgbClr val="000000"/>
                </a:solidFill>
                <a:effectLst/>
                <a:ea typeface="Calibri" panose="020F0502020204030204" pitchFamily="34" charset="0"/>
                <a:cs typeface="Times New Roman" panose="02020603050405020304" pitchFamily="18" charset="0"/>
              </a:rPr>
              <a:t>suy</a:t>
            </a:r>
            <a:r>
              <a:rPr lang="en-US" sz="800" dirty="0">
                <a:solidFill>
                  <a:srgbClr val="000000"/>
                </a:solidFill>
                <a:effectLst/>
                <a:ea typeface="Calibri" panose="020F0502020204030204" pitchFamily="34" charset="0"/>
                <a:cs typeface="Times New Roman" panose="02020603050405020304" pitchFamily="18" charset="0"/>
              </a:rPr>
              <a:t> </a:t>
            </a:r>
            <a:r>
              <a:rPr lang="en-US" sz="800" dirty="0" err="1">
                <a:solidFill>
                  <a:srgbClr val="000000"/>
                </a:solidFill>
                <a:effectLst/>
                <a:ea typeface="Calibri" panose="020F0502020204030204" pitchFamily="34" charset="0"/>
                <a:cs typeface="Times New Roman" panose="02020603050405020304" pitchFamily="18" charset="0"/>
              </a:rPr>
              <a:t>hao</a:t>
            </a:r>
            <a:r>
              <a:rPr lang="en-US" sz="800" dirty="0">
                <a:solidFill>
                  <a:srgbClr val="000000"/>
                </a:solidFill>
                <a:effectLst/>
                <a:ea typeface="Calibri" panose="020F0502020204030204" pitchFamily="34" charset="0"/>
                <a:cs typeface="Times New Roman" panose="02020603050405020304" pitchFamily="18" charset="0"/>
              </a:rPr>
              <a:t> </a:t>
            </a:r>
            <a:r>
              <a:rPr lang="en-US" sz="800" dirty="0" err="1">
                <a:solidFill>
                  <a:srgbClr val="000000"/>
                </a:solidFill>
                <a:effectLst/>
                <a:ea typeface="Calibri" panose="020F0502020204030204" pitchFamily="34" charset="0"/>
                <a:cs typeface="Times New Roman" panose="02020603050405020304" pitchFamily="18" charset="0"/>
              </a:rPr>
              <a:t>của</a:t>
            </a:r>
            <a:r>
              <a:rPr lang="en-US" sz="800" dirty="0">
                <a:solidFill>
                  <a:srgbClr val="000000"/>
                </a:solidFill>
                <a:effectLst/>
                <a:ea typeface="Calibri" panose="020F0502020204030204" pitchFamily="34" charset="0"/>
                <a:cs typeface="Times New Roman" panose="02020603050405020304" pitchFamily="18" charset="0"/>
              </a:rPr>
              <a:t> </a:t>
            </a:r>
            <a:r>
              <a:rPr lang="en-US" sz="800" dirty="0" err="1">
                <a:solidFill>
                  <a:srgbClr val="000000"/>
                </a:solidFill>
                <a:effectLst/>
                <a:ea typeface="Calibri" panose="020F0502020204030204" pitchFamily="34" charset="0"/>
                <a:cs typeface="Times New Roman" panose="02020603050405020304" pitchFamily="18" charset="0"/>
              </a:rPr>
              <a:t>sợi</a:t>
            </a:r>
            <a:r>
              <a:rPr lang="en-US" sz="800" dirty="0">
                <a:solidFill>
                  <a:srgbClr val="000000"/>
                </a:solidFill>
                <a:effectLst/>
                <a:ea typeface="Calibri" panose="020F0502020204030204" pitchFamily="34" charset="0"/>
                <a:cs typeface="Times New Roman" panose="02020603050405020304" pitchFamily="18" charset="0"/>
              </a:rPr>
              <a:t> </a:t>
            </a:r>
            <a:r>
              <a:rPr lang="en-US" sz="800" dirty="0" err="1">
                <a:solidFill>
                  <a:srgbClr val="000000"/>
                </a:solidFill>
                <a:effectLst/>
                <a:ea typeface="Calibri" panose="020F0502020204030204" pitchFamily="34" charset="0"/>
                <a:cs typeface="Times New Roman" panose="02020603050405020304" pitchFamily="18" charset="0"/>
              </a:rPr>
              <a:t>quang</a:t>
            </a:r>
            <a:r>
              <a:rPr lang="en-US" sz="800" dirty="0">
                <a:solidFill>
                  <a:srgbClr val="000000"/>
                </a:solidFill>
                <a:effectLst/>
                <a:ea typeface="Calibri" panose="020F0502020204030204" pitchFamily="34" charset="0"/>
                <a:cs typeface="Times New Roman" panose="02020603050405020304" pitchFamily="18" charset="0"/>
              </a:rPr>
              <a:t> </a:t>
            </a:r>
            <a:r>
              <a:rPr lang="en-US" sz="800" dirty="0" err="1">
                <a:solidFill>
                  <a:srgbClr val="000000"/>
                </a:solidFill>
                <a:effectLst/>
                <a:ea typeface="Calibri" panose="020F0502020204030204" pitchFamily="34" charset="0"/>
                <a:cs typeface="Times New Roman" panose="02020603050405020304" pitchFamily="18" charset="0"/>
              </a:rPr>
              <a:t>theo</a:t>
            </a:r>
            <a:r>
              <a:rPr lang="en-US" sz="800" dirty="0">
                <a:solidFill>
                  <a:srgbClr val="000000"/>
                </a:solidFill>
                <a:effectLst/>
                <a:ea typeface="Calibri" panose="020F0502020204030204" pitchFamily="34" charset="0"/>
                <a:cs typeface="Times New Roman" panose="02020603050405020304" pitchFamily="18" charset="0"/>
              </a:rPr>
              <a:t> </a:t>
            </a:r>
            <a:r>
              <a:rPr lang="en-US" sz="800" dirty="0" err="1">
                <a:solidFill>
                  <a:srgbClr val="000000"/>
                </a:solidFill>
                <a:effectLst/>
                <a:ea typeface="Calibri" panose="020F0502020204030204" pitchFamily="34" charset="0"/>
                <a:cs typeface="Times New Roman" panose="02020603050405020304" pitchFamily="18" charset="0"/>
              </a:rPr>
              <a:t>chiều</a:t>
            </a:r>
            <a:r>
              <a:rPr lang="en-US" sz="800" dirty="0">
                <a:solidFill>
                  <a:srgbClr val="000000"/>
                </a:solidFill>
                <a:effectLst/>
                <a:ea typeface="Calibri" panose="020F0502020204030204" pitchFamily="34" charset="0"/>
                <a:cs typeface="Times New Roman" panose="02020603050405020304" pitchFamily="18" charset="0"/>
              </a:rPr>
              <a:t> </a:t>
            </a:r>
            <a:r>
              <a:rPr lang="en-US" sz="800" dirty="0" err="1">
                <a:solidFill>
                  <a:srgbClr val="000000"/>
                </a:solidFill>
                <a:effectLst/>
                <a:ea typeface="Calibri" panose="020F0502020204030204" pitchFamily="34" charset="0"/>
                <a:cs typeface="Times New Roman" panose="02020603050405020304" pitchFamily="18" charset="0"/>
              </a:rPr>
              <a:t>dài</a:t>
            </a:r>
            <a:endParaRPr lang="en-GB" sz="800" dirty="0">
              <a:cs typeface="Times New Roman" panose="02020603050405020304" pitchFamily="18" charset="0"/>
            </a:endParaRPr>
          </a:p>
          <a:p>
            <a:r>
              <a:rPr lang="en-US" sz="800" dirty="0">
                <a:cs typeface="Times New Roman" panose="02020603050405020304" pitchFamily="18" charset="0"/>
              </a:rPr>
              <a:t> </a:t>
            </a:r>
          </a:p>
          <a:p>
            <a:endParaRPr lang="en-GB" dirty="0"/>
          </a:p>
        </p:txBody>
      </p:sp>
    </p:spTree>
    <p:extLst>
      <p:ext uri="{BB962C8B-B14F-4D97-AF65-F5344CB8AC3E}">
        <p14:creationId xmlns:p14="http://schemas.microsoft.com/office/powerpoint/2010/main" val="238878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4.jpe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3.pn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899790" y="810227"/>
            <a:ext cx="6392421" cy="3831221"/>
          </a:xfrm>
        </p:spPr>
        <p:txBody>
          <a:bodyPr anchor="ctr"/>
          <a:lstStyle/>
          <a:p>
            <a:r>
              <a:rPr lang="en-US" dirty="0" err="1">
                <a:latin typeface="+mn-lt"/>
              </a:rPr>
              <a:t>Hệ</a:t>
            </a:r>
            <a:r>
              <a:rPr lang="en-US" dirty="0">
                <a:latin typeface="+mn-lt"/>
              </a:rPr>
              <a:t> </a:t>
            </a:r>
            <a:r>
              <a:rPr lang="en-US" dirty="0" err="1">
                <a:latin typeface="+mn-lt"/>
              </a:rPr>
              <a:t>thống</a:t>
            </a:r>
            <a:r>
              <a:rPr lang="en-US" dirty="0">
                <a:latin typeface="+mn-lt"/>
              </a:rPr>
              <a:t> </a:t>
            </a:r>
            <a:r>
              <a:rPr lang="en-US" dirty="0" err="1">
                <a:latin typeface="+mn-lt"/>
              </a:rPr>
              <a:t>chiếu</a:t>
            </a:r>
            <a:r>
              <a:rPr lang="en-US" dirty="0">
                <a:latin typeface="+mn-lt"/>
              </a:rPr>
              <a:t> </a:t>
            </a:r>
            <a:r>
              <a:rPr lang="en-US" dirty="0" err="1">
                <a:latin typeface="+mn-lt"/>
              </a:rPr>
              <a:t>sáng</a:t>
            </a:r>
            <a:r>
              <a:rPr lang="en-US" dirty="0">
                <a:latin typeface="+mn-lt"/>
              </a:rPr>
              <a:t> </a:t>
            </a:r>
            <a:r>
              <a:rPr lang="en-US" dirty="0" err="1">
                <a:latin typeface="+mn-lt"/>
              </a:rPr>
              <a:t>trong</a:t>
            </a:r>
            <a:r>
              <a:rPr lang="en-US" dirty="0">
                <a:latin typeface="+mn-lt"/>
              </a:rPr>
              <a:t> </a:t>
            </a:r>
            <a:r>
              <a:rPr lang="en-US" dirty="0" err="1">
                <a:latin typeface="+mn-lt"/>
              </a:rPr>
              <a:t>nhà</a:t>
            </a:r>
            <a:r>
              <a:rPr lang="en-US" dirty="0">
                <a:latin typeface="+mn-lt"/>
              </a:rPr>
              <a:t> </a:t>
            </a:r>
            <a:r>
              <a:rPr lang="en-US" dirty="0" err="1">
                <a:latin typeface="+mn-lt"/>
              </a:rPr>
              <a:t>sử</a:t>
            </a:r>
            <a:r>
              <a:rPr lang="en-US" dirty="0">
                <a:latin typeface="+mn-lt"/>
              </a:rPr>
              <a:t> </a:t>
            </a:r>
            <a:r>
              <a:rPr lang="en-US" dirty="0" err="1">
                <a:latin typeface="+mn-lt"/>
              </a:rPr>
              <a:t>dụng</a:t>
            </a:r>
            <a:r>
              <a:rPr lang="en-US" dirty="0">
                <a:latin typeface="+mn-lt"/>
              </a:rPr>
              <a:t> </a:t>
            </a:r>
            <a:r>
              <a:rPr lang="en-US" dirty="0" err="1">
                <a:latin typeface="+mn-lt"/>
              </a:rPr>
              <a:t>ánh</a:t>
            </a:r>
            <a:r>
              <a:rPr lang="en-US" dirty="0">
                <a:latin typeface="+mn-lt"/>
              </a:rPr>
              <a:t> </a:t>
            </a:r>
            <a:r>
              <a:rPr lang="en-US" dirty="0" err="1">
                <a:latin typeface="+mn-lt"/>
              </a:rPr>
              <a:t>sáng</a:t>
            </a:r>
            <a:r>
              <a:rPr lang="en-US" dirty="0">
                <a:latin typeface="+mn-lt"/>
              </a:rPr>
              <a:t> </a:t>
            </a:r>
            <a:r>
              <a:rPr lang="en-US" dirty="0" err="1">
                <a:latin typeface="+mn-lt"/>
              </a:rPr>
              <a:t>mặt</a:t>
            </a:r>
            <a:r>
              <a:rPr lang="en-US" dirty="0">
                <a:latin typeface="+mn-lt"/>
              </a:rPr>
              <a:t> </a:t>
            </a:r>
            <a:r>
              <a:rPr lang="en-US" dirty="0" err="1">
                <a:latin typeface="+mn-lt"/>
              </a:rPr>
              <a:t>trời</a:t>
            </a:r>
            <a:endParaRPr lang="en-US" dirty="0">
              <a:latin typeface="+mn-lt"/>
            </a:endParaRPr>
          </a:p>
        </p:txBody>
      </p:sp>
      <p:sp>
        <p:nvSpPr>
          <p:cNvPr id="3" name="TextBox 2">
            <a:extLst>
              <a:ext uri="{FF2B5EF4-FFF2-40B4-BE49-F238E27FC236}">
                <a16:creationId xmlns:a16="http://schemas.microsoft.com/office/drawing/2014/main" id="{DB01495B-BE87-4012-B765-EC2CED58C574}"/>
              </a:ext>
            </a:extLst>
          </p:cNvPr>
          <p:cNvSpPr txBox="1"/>
          <p:nvPr/>
        </p:nvSpPr>
        <p:spPr>
          <a:xfrm>
            <a:off x="3793646" y="5724607"/>
            <a:ext cx="4604708" cy="646331"/>
          </a:xfrm>
          <a:prstGeom prst="rect">
            <a:avLst/>
          </a:prstGeom>
          <a:noFill/>
        </p:spPr>
        <p:txBody>
          <a:bodyPr wrap="square" rtlCol="0">
            <a:spAutoFit/>
          </a:bodyPr>
          <a:lstStyle/>
          <a:p>
            <a:pPr algn="ctr"/>
            <a:r>
              <a:rPr lang="en-US" dirty="0" err="1">
                <a:solidFill>
                  <a:schemeClr val="bg1"/>
                </a:solidFill>
              </a:rPr>
              <a:t>Giảng</a:t>
            </a:r>
            <a:r>
              <a:rPr lang="en-US" dirty="0">
                <a:solidFill>
                  <a:schemeClr val="bg1"/>
                </a:solidFill>
              </a:rPr>
              <a:t> </a:t>
            </a:r>
            <a:r>
              <a:rPr lang="en-US" dirty="0" err="1">
                <a:solidFill>
                  <a:schemeClr val="bg1"/>
                </a:solidFill>
              </a:rPr>
              <a:t>viên</a:t>
            </a:r>
            <a:r>
              <a:rPr lang="en-US" dirty="0">
                <a:solidFill>
                  <a:schemeClr val="bg1"/>
                </a:solidFill>
              </a:rPr>
              <a:t> </a:t>
            </a:r>
            <a:r>
              <a:rPr lang="en-US" dirty="0" err="1">
                <a:solidFill>
                  <a:schemeClr val="bg1"/>
                </a:solidFill>
              </a:rPr>
              <a:t>hướng</a:t>
            </a:r>
            <a:r>
              <a:rPr lang="en-US" dirty="0">
                <a:solidFill>
                  <a:schemeClr val="bg1"/>
                </a:solidFill>
              </a:rPr>
              <a:t> </a:t>
            </a:r>
            <a:r>
              <a:rPr lang="en-US" dirty="0" err="1">
                <a:solidFill>
                  <a:schemeClr val="bg1"/>
                </a:solidFill>
              </a:rPr>
              <a:t>dẫn</a:t>
            </a:r>
            <a:r>
              <a:rPr lang="en-US" dirty="0">
                <a:solidFill>
                  <a:schemeClr val="bg1"/>
                </a:solidFill>
              </a:rPr>
              <a:t> : </a:t>
            </a:r>
            <a:r>
              <a:rPr lang="en-US" dirty="0" err="1">
                <a:solidFill>
                  <a:schemeClr val="bg1"/>
                </a:solidFill>
              </a:rPr>
              <a:t>TS.Phạm</a:t>
            </a:r>
            <a:r>
              <a:rPr lang="en-US" dirty="0">
                <a:solidFill>
                  <a:schemeClr val="bg1"/>
                </a:solidFill>
              </a:rPr>
              <a:t> </a:t>
            </a:r>
            <a:r>
              <a:rPr lang="en-US" dirty="0" err="1">
                <a:solidFill>
                  <a:schemeClr val="bg1"/>
                </a:solidFill>
              </a:rPr>
              <a:t>Đức</a:t>
            </a:r>
            <a:r>
              <a:rPr lang="en-US" dirty="0">
                <a:solidFill>
                  <a:schemeClr val="bg1"/>
                </a:solidFill>
              </a:rPr>
              <a:t> Quang</a:t>
            </a:r>
          </a:p>
          <a:p>
            <a:pPr algn="ctr"/>
            <a:r>
              <a:rPr lang="en-US" dirty="0" err="1">
                <a:solidFill>
                  <a:schemeClr val="bg1"/>
                </a:solidFill>
              </a:rPr>
              <a:t>Sinh</a:t>
            </a:r>
            <a:r>
              <a:rPr lang="en-US" dirty="0">
                <a:solidFill>
                  <a:schemeClr val="bg1"/>
                </a:solidFill>
              </a:rPr>
              <a:t> </a:t>
            </a:r>
            <a:r>
              <a:rPr lang="en-US" dirty="0" err="1">
                <a:solidFill>
                  <a:schemeClr val="bg1"/>
                </a:solidFill>
              </a:rPr>
              <a:t>viên</a:t>
            </a:r>
            <a:r>
              <a:rPr lang="en-US" dirty="0">
                <a:solidFill>
                  <a:schemeClr val="bg1"/>
                </a:solidFill>
              </a:rPr>
              <a:t> : Nguyễn Anh Tuấn</a:t>
            </a:r>
            <a:endParaRPr lang="en-GB" dirty="0">
              <a:solidFill>
                <a:schemeClr val="bg1"/>
              </a:solidFill>
            </a:endParaRPr>
          </a:p>
        </p:txBody>
      </p:sp>
      <p:pic>
        <p:nvPicPr>
          <p:cNvPr id="4" name="Picture 3" descr="A blue circle with black text&#10;&#10;Description automatically generated">
            <a:extLst>
              <a:ext uri="{FF2B5EF4-FFF2-40B4-BE49-F238E27FC236}">
                <a16:creationId xmlns:a16="http://schemas.microsoft.com/office/drawing/2014/main" id="{F394003D-CB13-4413-8C2C-4F8AF6A4878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68782" y="187655"/>
            <a:ext cx="1379220" cy="1379220"/>
          </a:xfrm>
          <a:prstGeom prst="rect">
            <a:avLst/>
          </a:prstGeom>
        </p:spPr>
      </p:pic>
    </p:spTree>
    <p:extLst>
      <p:ext uri="{BB962C8B-B14F-4D97-AF65-F5344CB8AC3E}">
        <p14:creationId xmlns:p14="http://schemas.microsoft.com/office/powerpoint/2010/main" val="2202437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BB171-04AF-41A6-B0BB-528EEEEE9CCB}"/>
              </a:ext>
            </a:extLst>
          </p:cNvPr>
          <p:cNvSpPr>
            <a:spLocks noGrp="1"/>
          </p:cNvSpPr>
          <p:nvPr>
            <p:ph type="title"/>
          </p:nvPr>
        </p:nvSpPr>
        <p:spPr>
          <a:xfrm>
            <a:off x="424409" y="457199"/>
            <a:ext cx="9875463" cy="999746"/>
          </a:xfrm>
        </p:spPr>
        <p:txBody>
          <a:bodyPr/>
          <a:lstStyle/>
          <a:p>
            <a:r>
              <a:rPr lang="en-US" dirty="0" err="1">
                <a:latin typeface="+mn-lt"/>
              </a:rPr>
              <a:t>Mất</a:t>
            </a:r>
            <a:r>
              <a:rPr lang="en-US" dirty="0">
                <a:latin typeface="+mn-lt"/>
              </a:rPr>
              <a:t> </a:t>
            </a:r>
            <a:r>
              <a:rPr lang="en-US" dirty="0" err="1">
                <a:latin typeface="+mn-lt"/>
              </a:rPr>
              <a:t>mát</a:t>
            </a:r>
            <a:r>
              <a:rPr lang="en-US" dirty="0">
                <a:latin typeface="+mn-lt"/>
              </a:rPr>
              <a:t> </a:t>
            </a:r>
            <a:r>
              <a:rPr lang="en-US" dirty="0" err="1">
                <a:latin typeface="+mn-lt"/>
              </a:rPr>
              <a:t>ánh</a:t>
            </a:r>
            <a:r>
              <a:rPr lang="en-US" dirty="0">
                <a:latin typeface="+mn-lt"/>
              </a:rPr>
              <a:t> </a:t>
            </a:r>
            <a:r>
              <a:rPr lang="en-US" dirty="0" err="1">
                <a:latin typeface="+mn-lt"/>
              </a:rPr>
              <a:t>sáng</a:t>
            </a:r>
            <a:r>
              <a:rPr lang="en-US" dirty="0">
                <a:latin typeface="+mn-lt"/>
              </a:rPr>
              <a:t> </a:t>
            </a:r>
            <a:r>
              <a:rPr lang="en-US" dirty="0" err="1">
                <a:latin typeface="+mn-lt"/>
              </a:rPr>
              <a:t>trong</a:t>
            </a:r>
            <a:r>
              <a:rPr lang="en-US" dirty="0">
                <a:latin typeface="+mn-lt"/>
              </a:rPr>
              <a:t> </a:t>
            </a:r>
            <a:r>
              <a:rPr lang="en-US" dirty="0" err="1">
                <a:latin typeface="+mn-lt"/>
              </a:rPr>
              <a:t>sợi</a:t>
            </a:r>
            <a:r>
              <a:rPr lang="en-US" dirty="0">
                <a:latin typeface="+mn-lt"/>
              </a:rPr>
              <a:t> </a:t>
            </a:r>
            <a:r>
              <a:rPr lang="en-US" dirty="0" err="1">
                <a:latin typeface="+mn-lt"/>
              </a:rPr>
              <a:t>quang</a:t>
            </a:r>
            <a:endParaRPr lang="en-GB" dirty="0">
              <a:latin typeface="+mn-lt"/>
            </a:endParaRPr>
          </a:p>
        </p:txBody>
      </p:sp>
      <p:sp>
        <p:nvSpPr>
          <p:cNvPr id="3" name="Content Placeholder 2">
            <a:extLst>
              <a:ext uri="{FF2B5EF4-FFF2-40B4-BE49-F238E27FC236}">
                <a16:creationId xmlns:a16="http://schemas.microsoft.com/office/drawing/2014/main" id="{7A556C4B-D097-4BCE-B58A-C811FC506901}"/>
              </a:ext>
            </a:extLst>
          </p:cNvPr>
          <p:cNvSpPr>
            <a:spLocks noGrp="1"/>
          </p:cNvSpPr>
          <p:nvPr>
            <p:ph sz="half" idx="2"/>
          </p:nvPr>
        </p:nvSpPr>
        <p:spPr>
          <a:xfrm>
            <a:off x="6362853" y="2331903"/>
            <a:ext cx="5829147" cy="3961593"/>
          </a:xfrm>
        </p:spPr>
        <p:txBody>
          <a:bodyPr>
            <a:noAutofit/>
          </a:bodyPr>
          <a:lstStyle/>
          <a:p>
            <a:pPr algn="just"/>
            <a:r>
              <a:rPr lang="en-US" sz="2400" b="1" dirty="0" err="1">
                <a:latin typeface="Calibri" panose="020F0502020204030204" pitchFamily="34" charset="0"/>
                <a:ea typeface="Calibri" panose="020F0502020204030204" pitchFamily="34" charset="0"/>
                <a:cs typeface="Calibri" panose="020F0502020204030204" pitchFamily="34" charset="0"/>
              </a:rPr>
              <a:t>Thay</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đổi</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màu</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sắc</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Bước</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sóng</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ngắn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giảm</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dần</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nhanh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hơn</a:t>
            </a:r>
            <a:r>
              <a:rPr lang="en-US" sz="2400" dirty="0">
                <a:latin typeface="Calibri" panose="020F0502020204030204" pitchFamily="34" charset="0"/>
                <a:ea typeface="Calibri" panose="020F0502020204030204" pitchFamily="34" charset="0"/>
                <a:cs typeface="Calibri" panose="020F0502020204030204" pitchFamily="34" charset="0"/>
              </a:rPr>
              <a:t> so </a:t>
            </a:r>
            <a:r>
              <a:rPr lang="en-US" sz="2400" dirty="0" err="1">
                <a:latin typeface="Calibri" panose="020F0502020204030204" pitchFamily="34" charset="0"/>
                <a:ea typeface="Calibri" panose="020F0502020204030204" pitchFamily="34" charset="0"/>
                <a:cs typeface="Calibri" panose="020F0502020204030204" pitchFamily="34" charset="0"/>
              </a:rPr>
              <a:t>với</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bước</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sóng</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dirty="0" err="1">
                <a:latin typeface="Calibri" panose="020F0502020204030204" pitchFamily="34" charset="0"/>
                <a:ea typeface="Calibri" panose="020F0502020204030204" pitchFamily="34" charset="0"/>
                <a:cs typeface="Calibri" panose="020F0502020204030204" pitchFamily="34" charset="0"/>
              </a:rPr>
              <a:t>dài</a:t>
            </a:r>
            <a:endParaRPr lang="en-US" sz="2400" dirty="0">
              <a:latin typeface="Calibri" panose="020F0502020204030204" pitchFamily="34" charset="0"/>
              <a:ea typeface="Calibri" panose="020F0502020204030204" pitchFamily="34" charset="0"/>
              <a:cs typeface="Calibri" panose="020F0502020204030204" pitchFamily="34" charset="0"/>
            </a:endParaRPr>
          </a:p>
          <a:p>
            <a:pPr algn="just"/>
            <a:r>
              <a:rPr lang="en-US" sz="2400" b="1" dirty="0" err="1">
                <a:latin typeface="Calibri" panose="020F0502020204030204" pitchFamily="34" charset="0"/>
                <a:ea typeface="Calibri" panose="020F0502020204030204" pitchFamily="34" charset="0"/>
                <a:cs typeface="Calibri" panose="020F0502020204030204" pitchFamily="34" charset="0"/>
              </a:rPr>
              <a:t>Bán</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kính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uốn</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cong</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a:t>
            </a:r>
            <a:r>
              <a:rPr lang="vi-VN" sz="2400" dirty="0">
                <a:effectLst/>
                <a:latin typeface="Calibri" panose="020F0502020204030204" pitchFamily="34" charset="0"/>
                <a:ea typeface="Calibri" panose="020F0502020204030204" pitchFamily="34" charset="0"/>
                <a:cs typeface="Calibri" panose="020F0502020204030204" pitchFamily="34" charset="0"/>
              </a:rPr>
              <a:t>Ánh sáng sẽ truyền đi mà không gặp nhiều mất mát nếu bán kính uốn cong </a:t>
            </a:r>
            <a:r>
              <a:rPr lang="en-US" sz="2400" b="1" dirty="0">
                <a:effectLst/>
                <a:latin typeface="Calibri" panose="020F0502020204030204" pitchFamily="34" charset="0"/>
                <a:ea typeface="Calibri" panose="020F0502020204030204" pitchFamily="34" charset="0"/>
                <a:cs typeface="Calibri" panose="020F0502020204030204" pitchFamily="34" charset="0"/>
              </a:rPr>
              <a:t>≥ </a:t>
            </a:r>
            <a:r>
              <a:rPr lang="vi-VN" sz="2400" b="1" dirty="0">
                <a:effectLst/>
                <a:latin typeface="Calibri" panose="020F0502020204030204" pitchFamily="34" charset="0"/>
                <a:ea typeface="Calibri" panose="020F0502020204030204" pitchFamily="34" charset="0"/>
                <a:cs typeface="Calibri" panose="020F0502020204030204" pitchFamily="34" charset="0"/>
              </a:rPr>
              <a:t>8</a:t>
            </a:r>
            <a:r>
              <a:rPr lang="en-US" sz="2400" b="1" dirty="0">
                <a:effectLst/>
                <a:latin typeface="Calibri" panose="020F0502020204030204" pitchFamily="34" charset="0"/>
                <a:ea typeface="Calibri" panose="020F0502020204030204" pitchFamily="34" charset="0"/>
                <a:cs typeface="Calibri" panose="020F0502020204030204" pitchFamily="34" charset="0"/>
              </a:rPr>
              <a:t> </a:t>
            </a:r>
            <a:r>
              <a:rPr lang="vi-VN" sz="2400" b="1" dirty="0">
                <a:effectLst/>
                <a:latin typeface="Calibri" panose="020F0502020204030204" pitchFamily="34" charset="0"/>
                <a:ea typeface="Calibri" panose="020F0502020204030204" pitchFamily="34" charset="0"/>
                <a:cs typeface="Calibri" panose="020F0502020204030204" pitchFamily="34" charset="0"/>
              </a:rPr>
              <a:t>lần </a:t>
            </a:r>
            <a:r>
              <a:rPr lang="vi-VN" sz="2400" dirty="0">
                <a:effectLst/>
                <a:latin typeface="Calibri" panose="020F0502020204030204" pitchFamily="34" charset="0"/>
                <a:ea typeface="Calibri" panose="020F0502020204030204" pitchFamily="34" charset="0"/>
                <a:cs typeface="Calibri" panose="020F0502020204030204" pitchFamily="34" charset="0"/>
              </a:rPr>
              <a:t>đường kính của sợi quang</a:t>
            </a:r>
            <a:endParaRPr lang="en-US" sz="2400" dirty="0">
              <a:latin typeface="Calibri" panose="020F0502020204030204" pitchFamily="34" charset="0"/>
              <a:ea typeface="Calibri" panose="020F0502020204030204" pitchFamily="34" charset="0"/>
              <a:cs typeface="Calibri" panose="020F0502020204030204" pitchFamily="34" charset="0"/>
            </a:endParaRPr>
          </a:p>
          <a:p>
            <a:pPr algn="just"/>
            <a:r>
              <a:rPr lang="en-US" sz="2400" b="1" dirty="0" err="1">
                <a:latin typeface="Calibri" panose="020F0502020204030204" pitchFamily="34" charset="0"/>
                <a:ea typeface="Calibri" panose="020F0502020204030204" pitchFamily="34" charset="0"/>
                <a:cs typeface="Calibri" panose="020F0502020204030204" pitchFamily="34" charset="0"/>
              </a:rPr>
              <a:t>Khả</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năng</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chịu</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nhiệt</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a:t>
            </a:r>
            <a:r>
              <a:rPr lang="vi-VN" sz="2400" dirty="0">
                <a:effectLst/>
                <a:latin typeface="Calibri" panose="020F0502020204030204" pitchFamily="34" charset="0"/>
                <a:ea typeface="Calibri" panose="020F0502020204030204" pitchFamily="34" charset="0"/>
                <a:cs typeface="Calibri" panose="020F0502020204030204" pitchFamily="34" charset="0"/>
              </a:rPr>
              <a:t>Sợi quang thông thường có nhiệt độ hoạt động là </a:t>
            </a:r>
            <a:r>
              <a:rPr lang="vi-VN" sz="2400" b="1" dirty="0">
                <a:effectLst/>
                <a:latin typeface="Calibri" panose="020F0502020204030204" pitchFamily="34" charset="0"/>
                <a:ea typeface="Calibri" panose="020F0502020204030204" pitchFamily="34" charset="0"/>
                <a:cs typeface="Calibri" panose="020F0502020204030204" pitchFamily="34" charset="0"/>
              </a:rPr>
              <a:t>79°C</a:t>
            </a:r>
            <a:endParaRPr lang="en-US" sz="2400" b="1" dirty="0">
              <a:latin typeface="Calibri" panose="020F0502020204030204" pitchFamily="34" charset="0"/>
              <a:ea typeface="Calibri" panose="020F0502020204030204" pitchFamily="34" charset="0"/>
              <a:cs typeface="Calibri" panose="020F0502020204030204" pitchFamily="34" charset="0"/>
            </a:endParaRPr>
          </a:p>
          <a:p>
            <a:pPr algn="just"/>
            <a:r>
              <a:rPr lang="en-US" sz="2400" b="1" dirty="0" err="1">
                <a:latin typeface="Calibri" panose="020F0502020204030204" pitchFamily="34" charset="0"/>
                <a:ea typeface="Calibri" panose="020F0502020204030204" pitchFamily="34" charset="0"/>
                <a:cs typeface="Calibri" panose="020F0502020204030204" pitchFamily="34" charset="0"/>
              </a:rPr>
              <a:t>Đường</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b="1" dirty="0" err="1">
                <a:latin typeface="Calibri" panose="020F0502020204030204" pitchFamily="34" charset="0"/>
                <a:ea typeface="Calibri" panose="020F0502020204030204" pitchFamily="34" charset="0"/>
                <a:cs typeface="Calibri" panose="020F0502020204030204" pitchFamily="34" charset="0"/>
              </a:rPr>
              <a:t>kính</a:t>
            </a:r>
            <a:r>
              <a:rPr lang="en-US" sz="2400" b="1" dirty="0">
                <a:latin typeface="Calibri" panose="020F0502020204030204" pitchFamily="34" charset="0"/>
                <a:ea typeface="Calibri" panose="020F0502020204030204" pitchFamily="34" charset="0"/>
                <a:cs typeface="Calibri" panose="020F0502020204030204" pitchFamily="34" charset="0"/>
              </a:rPr>
              <a:t> </a:t>
            </a:r>
            <a:r>
              <a:rPr lang="en-US" sz="2400" dirty="0">
                <a:latin typeface="Calibri" panose="020F0502020204030204" pitchFamily="34" charset="0"/>
                <a:ea typeface="Calibri" panose="020F0502020204030204" pitchFamily="34" charset="0"/>
                <a:cs typeface="Calibri" panose="020F0502020204030204" pitchFamily="34" charset="0"/>
              </a:rPr>
              <a:t>: </a:t>
            </a:r>
            <a:r>
              <a:rPr lang="vi-VN" sz="2400" dirty="0">
                <a:effectLst/>
                <a:latin typeface="Calibri" panose="020F0502020204030204" pitchFamily="34" charset="0"/>
                <a:ea typeface="Calibri" panose="020F0502020204030204" pitchFamily="34" charset="0"/>
                <a:cs typeface="Calibri" panose="020F0502020204030204" pitchFamily="34" charset="0"/>
              </a:rPr>
              <a:t>Sợi quang càng dày thì càng truyền được nhiều ánh sáng</a:t>
            </a:r>
            <a:endParaRPr lang="en-GB" sz="2400" dirty="0">
              <a:latin typeface="Calibri" panose="020F0502020204030204" pitchFamily="34" charset="0"/>
              <a:ea typeface="Calibri" panose="020F0502020204030204" pitchFamily="34" charset="0"/>
              <a:cs typeface="Calibri" panose="020F0502020204030204" pitchFamily="34" charset="0"/>
            </a:endParaRPr>
          </a:p>
          <a:p>
            <a:endParaRPr lang="en-GB" sz="2400" dirty="0">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F0ACFEA1-18B0-4EEA-A717-C05737EA741B}"/>
              </a:ext>
            </a:extLst>
          </p:cNvPr>
          <p:cNvSpPr>
            <a:spLocks noGrp="1"/>
          </p:cNvSpPr>
          <p:nvPr>
            <p:ph type="sldNum" sz="quarter" idx="10"/>
          </p:nvPr>
        </p:nvSpPr>
        <p:spPr/>
        <p:txBody>
          <a:bodyPr/>
          <a:lstStyle/>
          <a:p>
            <a:fld id="{48F63A3B-78C7-47BE-AE5E-E10140E04643}" type="slidenum">
              <a:rPr lang="en-US" smtClean="0"/>
              <a:pPr/>
              <a:t>10</a:t>
            </a:fld>
            <a:endParaRPr lang="en-US" dirty="0"/>
          </a:p>
        </p:txBody>
      </p:sp>
      <p:pic>
        <p:nvPicPr>
          <p:cNvPr id="6" name="Content Placeholder 4" descr="A graph with a line&#10;&#10;Description automatically generated">
            <a:extLst>
              <a:ext uri="{FF2B5EF4-FFF2-40B4-BE49-F238E27FC236}">
                <a16:creationId xmlns:a16="http://schemas.microsoft.com/office/drawing/2014/main" id="{536507F3-B53C-48C4-96E3-DED4E01788EE}"/>
              </a:ext>
            </a:extLst>
          </p:cNvPr>
          <p:cNvPicPr>
            <a:picLocks noGrp="1"/>
          </p:cNvPicPr>
          <p:nvPr>
            <p:ph sz="half" idx="15"/>
          </p:nvPr>
        </p:nvPicPr>
        <p:blipFill rotWithShape="1">
          <a:blip r:embed="rId3">
            <a:extLst>
              <a:ext uri="{28A0092B-C50C-407E-A947-70E740481C1C}">
                <a14:useLocalDpi xmlns:a14="http://schemas.microsoft.com/office/drawing/2010/main" val="0"/>
              </a:ext>
            </a:extLst>
          </a:blip>
          <a:srcRect t="13137"/>
          <a:stretch>
            <a:fillRect/>
          </a:stretch>
        </p:blipFill>
        <p:spPr bwMode="auto">
          <a:xfrm>
            <a:off x="424409" y="2331903"/>
            <a:ext cx="5829147" cy="3703784"/>
          </a:xfrm>
          <a:prstGeom prst="rect">
            <a:avLst/>
          </a:prstGeom>
          <a:ln>
            <a:noFill/>
          </a:ln>
        </p:spPr>
      </p:pic>
    </p:spTree>
    <p:extLst>
      <p:ext uri="{BB962C8B-B14F-4D97-AF65-F5344CB8AC3E}">
        <p14:creationId xmlns:p14="http://schemas.microsoft.com/office/powerpoint/2010/main" val="2485006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8A0DF-F938-4EF8-8F0D-D30C25646D86}"/>
              </a:ext>
            </a:extLst>
          </p:cNvPr>
          <p:cNvSpPr>
            <a:spLocks noGrp="1"/>
          </p:cNvSpPr>
          <p:nvPr>
            <p:ph type="title"/>
          </p:nvPr>
        </p:nvSpPr>
        <p:spPr>
          <a:xfrm>
            <a:off x="0" y="0"/>
            <a:ext cx="9115124" cy="1222385"/>
          </a:xfrm>
        </p:spPr>
        <p:txBody>
          <a:bodyPr/>
          <a:lstStyle/>
          <a:p>
            <a:r>
              <a:rPr lang="en-US" dirty="0" err="1">
                <a:latin typeface="+mn-lt"/>
              </a:rPr>
              <a:t>Hệ</a:t>
            </a:r>
            <a:r>
              <a:rPr lang="en-US" dirty="0">
                <a:latin typeface="+mn-lt"/>
              </a:rPr>
              <a:t> </a:t>
            </a:r>
            <a:r>
              <a:rPr lang="en-US" dirty="0" err="1">
                <a:latin typeface="+mn-lt"/>
              </a:rPr>
              <a:t>thống</a:t>
            </a:r>
            <a:r>
              <a:rPr lang="en-US" dirty="0">
                <a:latin typeface="+mn-lt"/>
              </a:rPr>
              <a:t> </a:t>
            </a:r>
            <a:r>
              <a:rPr lang="en-US" dirty="0" err="1">
                <a:latin typeface="+mn-lt"/>
              </a:rPr>
              <a:t>thu</a:t>
            </a:r>
            <a:r>
              <a:rPr lang="en-US" dirty="0">
                <a:latin typeface="+mn-lt"/>
              </a:rPr>
              <a:t> </a:t>
            </a:r>
            <a:r>
              <a:rPr lang="en-US" dirty="0" err="1">
                <a:latin typeface="+mn-lt"/>
              </a:rPr>
              <a:t>ánh</a:t>
            </a:r>
            <a:r>
              <a:rPr lang="en-US" dirty="0">
                <a:latin typeface="+mn-lt"/>
              </a:rPr>
              <a:t> </a:t>
            </a:r>
            <a:r>
              <a:rPr lang="en-US" dirty="0" err="1">
                <a:latin typeface="+mn-lt"/>
              </a:rPr>
              <a:t>sáng</a:t>
            </a:r>
            <a:r>
              <a:rPr lang="en-US" dirty="0">
                <a:latin typeface="+mn-lt"/>
              </a:rPr>
              <a:t> </a:t>
            </a:r>
            <a:r>
              <a:rPr lang="en-US" dirty="0" err="1">
                <a:latin typeface="+mn-lt"/>
              </a:rPr>
              <a:t>một</a:t>
            </a:r>
            <a:r>
              <a:rPr lang="en-US" dirty="0">
                <a:latin typeface="+mn-lt"/>
              </a:rPr>
              <a:t> </a:t>
            </a:r>
            <a:r>
              <a:rPr lang="en-US" dirty="0" err="1">
                <a:latin typeface="+mn-lt"/>
              </a:rPr>
              <a:t>trục</a:t>
            </a:r>
            <a:endParaRPr lang="en-GB" dirty="0">
              <a:latin typeface="+mn-lt"/>
            </a:endParaRPr>
          </a:p>
        </p:txBody>
      </p:sp>
      <p:sp>
        <p:nvSpPr>
          <p:cNvPr id="3" name="Slide Number Placeholder 2">
            <a:extLst>
              <a:ext uri="{FF2B5EF4-FFF2-40B4-BE49-F238E27FC236}">
                <a16:creationId xmlns:a16="http://schemas.microsoft.com/office/drawing/2014/main" id="{B12C87BA-48BC-4A5C-8B98-B4AC7F0A3028}"/>
              </a:ext>
            </a:extLst>
          </p:cNvPr>
          <p:cNvSpPr>
            <a:spLocks noGrp="1"/>
          </p:cNvSpPr>
          <p:nvPr>
            <p:ph type="sldNum" sz="quarter" idx="10"/>
          </p:nvPr>
        </p:nvSpPr>
        <p:spPr/>
        <p:txBody>
          <a:bodyPr/>
          <a:lstStyle/>
          <a:p>
            <a:fld id="{48F63A3B-78C7-47BE-AE5E-E10140E04643}" type="slidenum">
              <a:rPr lang="en-US" smtClean="0"/>
              <a:pPr/>
              <a:t>11</a:t>
            </a:fld>
            <a:endParaRPr lang="en-US" dirty="0"/>
          </a:p>
        </p:txBody>
      </p:sp>
      <p:sp>
        <p:nvSpPr>
          <p:cNvPr id="4" name="Content Placeholder 3">
            <a:extLst>
              <a:ext uri="{FF2B5EF4-FFF2-40B4-BE49-F238E27FC236}">
                <a16:creationId xmlns:a16="http://schemas.microsoft.com/office/drawing/2014/main" id="{44F0E1D7-3AD1-432E-8A70-C56D4E0E9839}"/>
              </a:ext>
            </a:extLst>
          </p:cNvPr>
          <p:cNvSpPr>
            <a:spLocks noGrp="1"/>
          </p:cNvSpPr>
          <p:nvPr>
            <p:ph sz="half" idx="2"/>
          </p:nvPr>
        </p:nvSpPr>
        <p:spPr>
          <a:xfrm>
            <a:off x="490888" y="2189000"/>
            <a:ext cx="3283119" cy="2777635"/>
          </a:xfrm>
        </p:spPr>
        <p:txBody>
          <a:bodyPr>
            <a:noAutofit/>
          </a:bodyPr>
          <a:lstStyle/>
          <a:p>
            <a:pPr algn="just"/>
            <a:r>
              <a:rPr lang="vi-VN" sz="2800" dirty="0">
                <a:effectLst/>
                <a:latin typeface="Calibri" panose="020F0502020204030204" pitchFamily="34" charset="0"/>
                <a:ea typeface="Calibri" panose="020F0502020204030204" pitchFamily="34" charset="0"/>
                <a:cs typeface="Calibri" panose="020F0502020204030204" pitchFamily="34" charset="0"/>
              </a:rPr>
              <a:t>Sự di chuyển hàng ngày từ </a:t>
            </a:r>
            <a:r>
              <a:rPr lang="vi-VN" sz="2800" b="1" dirty="0">
                <a:effectLst/>
                <a:latin typeface="Calibri" panose="020F0502020204030204" pitchFamily="34" charset="0"/>
                <a:ea typeface="Calibri" panose="020F0502020204030204" pitchFamily="34" charset="0"/>
                <a:cs typeface="Calibri" panose="020F0502020204030204" pitchFamily="34" charset="0"/>
              </a:rPr>
              <a:t>đông sang tây </a:t>
            </a:r>
            <a:r>
              <a:rPr lang="en-US" sz="2800" dirty="0" err="1">
                <a:effectLst/>
                <a:latin typeface="Calibri" panose="020F0502020204030204" pitchFamily="34" charset="0"/>
                <a:ea typeface="Calibri" panose="020F0502020204030204" pitchFamily="34" charset="0"/>
                <a:cs typeface="Calibri" panose="020F0502020204030204" pitchFamily="34" charset="0"/>
              </a:rPr>
              <a:t>của</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mặt</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trời</a:t>
            </a:r>
            <a:r>
              <a:rPr lang="en-US" sz="2800" b="1" dirty="0">
                <a:effectLst/>
                <a:latin typeface="Calibri" panose="020F0502020204030204" pitchFamily="34" charset="0"/>
                <a:ea typeface="Calibri" panose="020F0502020204030204" pitchFamily="34" charset="0"/>
                <a:cs typeface="Calibri" panose="020F0502020204030204" pitchFamily="34" charset="0"/>
              </a:rPr>
              <a:t> </a:t>
            </a:r>
            <a:r>
              <a:rPr lang="vi-VN" sz="2800" dirty="0">
                <a:effectLst/>
                <a:latin typeface="Calibri" panose="020F0502020204030204" pitchFamily="34" charset="0"/>
                <a:ea typeface="Calibri" panose="020F0502020204030204" pitchFamily="34" charset="0"/>
                <a:cs typeface="Calibri" panose="020F0502020204030204" pitchFamily="34" charset="0"/>
              </a:rPr>
              <a:t>có thể được theo dõi bằng hệ thống một trục duy nhất</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pic>
        <p:nvPicPr>
          <p:cNvPr id="6" name="Content Placeholder 4">
            <a:extLst>
              <a:ext uri="{FF2B5EF4-FFF2-40B4-BE49-F238E27FC236}">
                <a16:creationId xmlns:a16="http://schemas.microsoft.com/office/drawing/2014/main" id="{FA381A21-3F19-4297-97B6-970BE87F4E2D}"/>
              </a:ext>
            </a:extLst>
          </p:cNvPr>
          <p:cNvPicPr>
            <a:picLocks noGrp="1"/>
          </p:cNvPicPr>
          <p:nvPr>
            <p:ph sz="quarter" idx="4"/>
          </p:nvPr>
        </p:nvPicPr>
        <p:blipFill rotWithShape="1">
          <a:blip r:embed="rId2">
            <a:extLst>
              <a:ext uri="{28A0092B-C50C-407E-A947-70E740481C1C}">
                <a14:useLocalDpi xmlns:a14="http://schemas.microsoft.com/office/drawing/2010/main" val="0"/>
              </a:ext>
            </a:extLst>
          </a:blip>
          <a:srcRect l="35132"/>
          <a:stretch>
            <a:fillRect/>
          </a:stretch>
        </p:blipFill>
        <p:spPr>
          <a:xfrm>
            <a:off x="4437246" y="1944303"/>
            <a:ext cx="7754754" cy="4913697"/>
          </a:xfrm>
          <a:prstGeom prst="rect">
            <a:avLst/>
          </a:prstGeom>
        </p:spPr>
      </p:pic>
    </p:spTree>
    <p:extLst>
      <p:ext uri="{BB962C8B-B14F-4D97-AF65-F5344CB8AC3E}">
        <p14:creationId xmlns:p14="http://schemas.microsoft.com/office/powerpoint/2010/main" val="4109933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E0216-0940-4442-B2FD-54E95AC5A3B7}"/>
              </a:ext>
            </a:extLst>
          </p:cNvPr>
          <p:cNvSpPr>
            <a:spLocks noGrp="1"/>
          </p:cNvSpPr>
          <p:nvPr>
            <p:ph type="title"/>
          </p:nvPr>
        </p:nvSpPr>
        <p:spPr>
          <a:xfrm>
            <a:off x="443658" y="428815"/>
            <a:ext cx="9875463" cy="999746"/>
          </a:xfrm>
        </p:spPr>
        <p:txBody>
          <a:bodyPr/>
          <a:lstStyle/>
          <a:p>
            <a:r>
              <a:rPr lang="en-US" dirty="0">
                <a:latin typeface="+mn-lt"/>
              </a:rPr>
              <a:t>Theo </a:t>
            </a:r>
            <a:r>
              <a:rPr lang="en-US" dirty="0" err="1">
                <a:latin typeface="+mn-lt"/>
              </a:rPr>
              <a:t>dõi</a:t>
            </a:r>
            <a:r>
              <a:rPr lang="en-US" dirty="0">
                <a:latin typeface="+mn-lt"/>
              </a:rPr>
              <a:t> </a:t>
            </a:r>
            <a:r>
              <a:rPr lang="en-US" dirty="0" err="1">
                <a:latin typeface="+mn-lt"/>
              </a:rPr>
              <a:t>mặt</a:t>
            </a:r>
            <a:r>
              <a:rPr lang="en-US" dirty="0">
                <a:latin typeface="+mn-lt"/>
              </a:rPr>
              <a:t> </a:t>
            </a:r>
            <a:r>
              <a:rPr lang="en-US" dirty="0" err="1">
                <a:latin typeface="+mn-lt"/>
              </a:rPr>
              <a:t>trời</a:t>
            </a:r>
            <a:r>
              <a:rPr lang="en-US" dirty="0">
                <a:latin typeface="+mn-lt"/>
              </a:rPr>
              <a:t> </a:t>
            </a:r>
            <a:r>
              <a:rPr lang="en-US" dirty="0" err="1">
                <a:latin typeface="+mn-lt"/>
              </a:rPr>
              <a:t>theo</a:t>
            </a:r>
            <a:r>
              <a:rPr lang="en-US" dirty="0">
                <a:latin typeface="+mn-lt"/>
              </a:rPr>
              <a:t> </a:t>
            </a:r>
            <a:r>
              <a:rPr lang="en-US" dirty="0" err="1">
                <a:latin typeface="+mn-lt"/>
              </a:rPr>
              <a:t>thời</a:t>
            </a:r>
            <a:r>
              <a:rPr lang="en-US" dirty="0">
                <a:latin typeface="+mn-lt"/>
              </a:rPr>
              <a:t> </a:t>
            </a:r>
            <a:r>
              <a:rPr lang="en-US" dirty="0" err="1">
                <a:latin typeface="+mn-lt"/>
              </a:rPr>
              <a:t>gian</a:t>
            </a:r>
            <a:endParaRPr lang="en-GB" dirty="0">
              <a:latin typeface="+mn-lt"/>
            </a:endParaRPr>
          </a:p>
        </p:txBody>
      </p:sp>
      <p:sp>
        <p:nvSpPr>
          <p:cNvPr id="3" name="Content Placeholder 2">
            <a:extLst>
              <a:ext uri="{FF2B5EF4-FFF2-40B4-BE49-F238E27FC236}">
                <a16:creationId xmlns:a16="http://schemas.microsoft.com/office/drawing/2014/main" id="{BB033A8D-B948-4FE9-B6F7-3E9A3AFEC313}"/>
              </a:ext>
            </a:extLst>
          </p:cNvPr>
          <p:cNvSpPr>
            <a:spLocks noGrp="1"/>
          </p:cNvSpPr>
          <p:nvPr>
            <p:ph sz="half" idx="2"/>
          </p:nvPr>
        </p:nvSpPr>
        <p:spPr>
          <a:xfrm>
            <a:off x="1348434" y="2813168"/>
            <a:ext cx="5829147" cy="1460450"/>
          </a:xfrm>
        </p:spPr>
        <p:txBody>
          <a:bodyPr>
            <a:normAutofit/>
          </a:bodyPr>
          <a:lstStyle/>
          <a:p>
            <a:pPr marL="0" indent="0">
              <a:buNone/>
            </a:pPr>
            <a:r>
              <a:rPr lang="en-US" sz="2800" dirty="0" err="1">
                <a:effectLst/>
                <a:latin typeface="Calibri" panose="020F0502020204030204" pitchFamily="34" charset="0"/>
                <a:ea typeface="Calibri" panose="020F0502020204030204" pitchFamily="34" charset="0"/>
                <a:cs typeface="Calibri" panose="020F0502020204030204" pitchFamily="34" charset="0"/>
              </a:rPr>
              <a:t>Mặt</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vi-VN" sz="2800" dirty="0">
                <a:effectLst/>
                <a:latin typeface="Calibri" panose="020F0502020204030204" pitchFamily="34" charset="0"/>
                <a:ea typeface="Calibri" panose="020F0502020204030204" pitchFamily="34" charset="0"/>
                <a:cs typeface="Calibri" panose="020F0502020204030204" pitchFamily="34" charset="0"/>
              </a:rPr>
              <a:t>trời di chuyển từ đông sang tây</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vi-VN" sz="2800" dirty="0">
                <a:effectLst/>
                <a:latin typeface="Calibri" panose="020F0502020204030204" pitchFamily="34" charset="0"/>
                <a:ea typeface="Calibri" panose="020F0502020204030204" pitchFamily="34" charset="0"/>
                <a:cs typeface="Calibri" panose="020F0502020204030204" pitchFamily="34" charset="0"/>
              </a:rPr>
              <a:t>với tốc độ khoảng </a:t>
            </a:r>
            <a:r>
              <a:rPr lang="vi-VN" sz="2800" b="1" dirty="0">
                <a:effectLst/>
                <a:latin typeface="Calibri" panose="020F0502020204030204" pitchFamily="34" charset="0"/>
                <a:ea typeface="Calibri" panose="020F0502020204030204" pitchFamily="34" charset="0"/>
                <a:cs typeface="Calibri" panose="020F0502020204030204" pitchFamily="34" charset="0"/>
              </a:rPr>
              <a:t>15° mỗi giờ</a:t>
            </a:r>
            <a:r>
              <a:rPr lang="en-US" sz="2800" b="1" dirty="0">
                <a:latin typeface="Calibri" panose="020F0502020204030204" pitchFamily="34" charset="0"/>
                <a:ea typeface="Calibri" panose="020F0502020204030204" pitchFamily="34" charset="0"/>
                <a:cs typeface="Calibri" panose="020F0502020204030204" pitchFamily="34" charset="0"/>
              </a:rPr>
              <a:t> </a:t>
            </a:r>
            <a:r>
              <a:rPr lang="vi-VN" sz="2800" dirty="0">
                <a:effectLst/>
                <a:latin typeface="Calibri" panose="020F0502020204030204" pitchFamily="34" charset="0"/>
                <a:ea typeface="Calibri" panose="020F0502020204030204" pitchFamily="34" charset="0"/>
                <a:cs typeface="Calibri" panose="020F0502020204030204" pitchFamily="34" charset="0"/>
              </a:rPr>
              <a:t>mất</a:t>
            </a:r>
            <a:r>
              <a:rPr lang="en-US" sz="2800" dirty="0">
                <a:latin typeface="Calibri" panose="020F0502020204030204" pitchFamily="34" charset="0"/>
                <a:ea typeface="Calibri" panose="020F0502020204030204" pitchFamily="34" charset="0"/>
                <a:cs typeface="Calibri" panose="020F0502020204030204" pitchFamily="34" charset="0"/>
              </a:rPr>
              <a:t> </a:t>
            </a:r>
            <a:r>
              <a:rPr lang="vi-VN" sz="2800" dirty="0">
                <a:effectLst/>
                <a:latin typeface="Calibri" panose="020F0502020204030204" pitchFamily="34" charset="0"/>
                <a:ea typeface="Calibri" panose="020F0502020204030204" pitchFamily="34" charset="0"/>
                <a:cs typeface="Calibri" panose="020F0502020204030204" pitchFamily="34" charset="0"/>
              </a:rPr>
              <a:t>khoảng 12 giờ vào mùa hè. </a:t>
            </a:r>
            <a:endParaRPr lang="en-US" sz="28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0FA24A74-9C02-4A0B-9F31-872E02153885}"/>
              </a:ext>
            </a:extLst>
          </p:cNvPr>
          <p:cNvSpPr>
            <a:spLocks noGrp="1"/>
          </p:cNvSpPr>
          <p:nvPr>
            <p:ph type="sldNum" sz="quarter" idx="10"/>
          </p:nvPr>
        </p:nvSpPr>
        <p:spPr/>
        <p:txBody>
          <a:bodyPr/>
          <a:lstStyle/>
          <a:p>
            <a:fld id="{48F63A3B-78C7-47BE-AE5E-E10140E04643}" type="slidenum">
              <a:rPr lang="en-US" smtClean="0"/>
              <a:pPr/>
              <a:t>12</a:t>
            </a:fld>
            <a:endParaRPr lang="en-US" dirty="0"/>
          </a:p>
        </p:txBody>
      </p:sp>
      <p:pic>
        <p:nvPicPr>
          <p:cNvPr id="6" name="Content Placeholder 5">
            <a:extLst>
              <a:ext uri="{FF2B5EF4-FFF2-40B4-BE49-F238E27FC236}">
                <a16:creationId xmlns:a16="http://schemas.microsoft.com/office/drawing/2014/main" id="{90EB598A-9CD6-4658-9BBB-3223F3324C61}"/>
              </a:ext>
            </a:extLst>
          </p:cNvPr>
          <p:cNvPicPr>
            <a:picLocks noGrp="1" noChangeAspect="1"/>
          </p:cNvPicPr>
          <p:nvPr>
            <p:ph sz="half" idx="15"/>
          </p:nvPr>
        </p:nvPicPr>
        <p:blipFill>
          <a:blip r:embed="rId3"/>
          <a:stretch>
            <a:fillRect/>
          </a:stretch>
        </p:blipFill>
        <p:spPr>
          <a:xfrm>
            <a:off x="6778705" y="1511166"/>
            <a:ext cx="4647322" cy="5346834"/>
          </a:xfrm>
          <a:prstGeom prst="rect">
            <a:avLst/>
          </a:prstGeom>
        </p:spPr>
      </p:pic>
    </p:spTree>
    <p:extLst>
      <p:ext uri="{BB962C8B-B14F-4D97-AF65-F5344CB8AC3E}">
        <p14:creationId xmlns:p14="http://schemas.microsoft.com/office/powerpoint/2010/main" val="3758657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F3E79-2F9C-46D8-8C0C-27822B0D92AB}"/>
              </a:ext>
            </a:extLst>
          </p:cNvPr>
          <p:cNvSpPr>
            <a:spLocks noGrp="1"/>
          </p:cNvSpPr>
          <p:nvPr>
            <p:ph type="title"/>
          </p:nvPr>
        </p:nvSpPr>
        <p:spPr>
          <a:xfrm>
            <a:off x="914400" y="457199"/>
            <a:ext cx="10511627" cy="1012785"/>
          </a:xfrm>
        </p:spPr>
        <p:txBody>
          <a:bodyPr/>
          <a:lstStyle/>
          <a:p>
            <a:r>
              <a:rPr lang="en-US" dirty="0" err="1">
                <a:latin typeface="+mn-lt"/>
              </a:rPr>
              <a:t>Đề</a:t>
            </a:r>
            <a:r>
              <a:rPr lang="en-US" dirty="0">
                <a:latin typeface="+mn-lt"/>
              </a:rPr>
              <a:t> </a:t>
            </a:r>
            <a:r>
              <a:rPr lang="en-US" dirty="0" err="1">
                <a:latin typeface="+mn-lt"/>
              </a:rPr>
              <a:t>xuất</a:t>
            </a:r>
            <a:r>
              <a:rPr lang="en-US" dirty="0">
                <a:latin typeface="+mn-lt"/>
              </a:rPr>
              <a:t> </a:t>
            </a:r>
            <a:r>
              <a:rPr lang="en-US" dirty="0" err="1">
                <a:latin typeface="+mn-lt"/>
              </a:rPr>
              <a:t>hệ</a:t>
            </a:r>
            <a:r>
              <a:rPr lang="en-US" dirty="0">
                <a:latin typeface="+mn-lt"/>
              </a:rPr>
              <a:t> </a:t>
            </a:r>
            <a:r>
              <a:rPr lang="en-US" dirty="0" err="1">
                <a:latin typeface="+mn-lt"/>
              </a:rPr>
              <a:t>thống</a:t>
            </a:r>
            <a:endParaRPr lang="en-GB" dirty="0">
              <a:latin typeface="+mn-lt"/>
            </a:endParaRPr>
          </a:p>
        </p:txBody>
      </p:sp>
      <p:sp>
        <p:nvSpPr>
          <p:cNvPr id="4" name="Slide Number Placeholder 3">
            <a:extLst>
              <a:ext uri="{FF2B5EF4-FFF2-40B4-BE49-F238E27FC236}">
                <a16:creationId xmlns:a16="http://schemas.microsoft.com/office/drawing/2014/main" id="{C7810D41-42D5-4C8A-8199-B9EB6D631587}"/>
              </a:ext>
            </a:extLst>
          </p:cNvPr>
          <p:cNvSpPr>
            <a:spLocks noGrp="1"/>
          </p:cNvSpPr>
          <p:nvPr>
            <p:ph type="sldNum" sz="quarter" idx="10"/>
          </p:nvPr>
        </p:nvSpPr>
        <p:spPr/>
        <p:txBody>
          <a:bodyPr/>
          <a:lstStyle/>
          <a:p>
            <a:fld id="{48F63A3B-78C7-47BE-AE5E-E10140E04643}" type="slidenum">
              <a:rPr lang="en-US" smtClean="0"/>
              <a:pPr/>
              <a:t>13</a:t>
            </a:fld>
            <a:endParaRPr lang="en-US" dirty="0"/>
          </a:p>
        </p:txBody>
      </p:sp>
      <p:pic>
        <p:nvPicPr>
          <p:cNvPr id="5" name="Content Placeholder 7">
            <a:extLst>
              <a:ext uri="{FF2B5EF4-FFF2-40B4-BE49-F238E27FC236}">
                <a16:creationId xmlns:a16="http://schemas.microsoft.com/office/drawing/2014/main" id="{1D822F13-47C7-44AF-B7BB-69B76D8D910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179520" y="1626669"/>
            <a:ext cx="9832960" cy="5041867"/>
          </a:xfrm>
        </p:spPr>
      </p:pic>
    </p:spTree>
    <p:extLst>
      <p:ext uri="{BB962C8B-B14F-4D97-AF65-F5344CB8AC3E}">
        <p14:creationId xmlns:p14="http://schemas.microsoft.com/office/powerpoint/2010/main" val="1952371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5ACC-B357-4572-925A-B2E2E83B8D06}"/>
              </a:ext>
            </a:extLst>
          </p:cNvPr>
          <p:cNvSpPr>
            <a:spLocks noGrp="1"/>
          </p:cNvSpPr>
          <p:nvPr>
            <p:ph type="title"/>
          </p:nvPr>
        </p:nvSpPr>
        <p:spPr>
          <a:xfrm>
            <a:off x="840185" y="457199"/>
            <a:ext cx="10511627" cy="1012785"/>
          </a:xfrm>
        </p:spPr>
        <p:txBody>
          <a:bodyPr/>
          <a:lstStyle/>
          <a:p>
            <a:r>
              <a:rPr lang="en-US" dirty="0" err="1">
                <a:latin typeface="+mn-lt"/>
              </a:rPr>
              <a:t>Sơ</a:t>
            </a:r>
            <a:r>
              <a:rPr lang="en-US" dirty="0">
                <a:latin typeface="+mn-lt"/>
              </a:rPr>
              <a:t> </a:t>
            </a:r>
            <a:r>
              <a:rPr lang="en-US" dirty="0" err="1">
                <a:latin typeface="+mn-lt"/>
              </a:rPr>
              <a:t>đồ</a:t>
            </a:r>
            <a:r>
              <a:rPr lang="en-US" dirty="0">
                <a:latin typeface="+mn-lt"/>
              </a:rPr>
              <a:t> </a:t>
            </a:r>
            <a:r>
              <a:rPr lang="en-US" dirty="0" err="1">
                <a:latin typeface="+mn-lt"/>
              </a:rPr>
              <a:t>mạch</a:t>
            </a:r>
            <a:r>
              <a:rPr lang="en-US" dirty="0">
                <a:latin typeface="+mn-lt"/>
              </a:rPr>
              <a:t> </a:t>
            </a:r>
            <a:r>
              <a:rPr lang="en-US" dirty="0" err="1">
                <a:latin typeface="+mn-lt"/>
              </a:rPr>
              <a:t>điện</a:t>
            </a:r>
            <a:endParaRPr lang="en-GB" dirty="0">
              <a:latin typeface="+mn-lt"/>
            </a:endParaRPr>
          </a:p>
        </p:txBody>
      </p:sp>
      <p:sp>
        <p:nvSpPr>
          <p:cNvPr id="4" name="Slide Number Placeholder 3">
            <a:extLst>
              <a:ext uri="{FF2B5EF4-FFF2-40B4-BE49-F238E27FC236}">
                <a16:creationId xmlns:a16="http://schemas.microsoft.com/office/drawing/2014/main" id="{A424A80B-67E5-4753-AD46-D0FA0B7F7D7A}"/>
              </a:ext>
            </a:extLst>
          </p:cNvPr>
          <p:cNvSpPr>
            <a:spLocks noGrp="1"/>
          </p:cNvSpPr>
          <p:nvPr>
            <p:ph type="sldNum" sz="quarter" idx="10"/>
          </p:nvPr>
        </p:nvSpPr>
        <p:spPr/>
        <p:txBody>
          <a:bodyPr/>
          <a:lstStyle/>
          <a:p>
            <a:fld id="{48F63A3B-78C7-47BE-AE5E-E10140E04643}" type="slidenum">
              <a:rPr lang="en-US" smtClean="0"/>
              <a:pPr/>
              <a:t>14</a:t>
            </a:fld>
            <a:endParaRPr lang="en-US" dirty="0"/>
          </a:p>
        </p:txBody>
      </p:sp>
      <p:pic>
        <p:nvPicPr>
          <p:cNvPr id="5" name="Content Placeholder 9">
            <a:extLst>
              <a:ext uri="{FF2B5EF4-FFF2-40B4-BE49-F238E27FC236}">
                <a16:creationId xmlns:a16="http://schemas.microsoft.com/office/drawing/2014/main" id="{4274F054-A693-4759-B5BF-EE32E425B82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13212" y="2068538"/>
            <a:ext cx="10765575" cy="4056191"/>
          </a:xfrm>
        </p:spPr>
      </p:pic>
    </p:spTree>
    <p:extLst>
      <p:ext uri="{BB962C8B-B14F-4D97-AF65-F5344CB8AC3E}">
        <p14:creationId xmlns:p14="http://schemas.microsoft.com/office/powerpoint/2010/main" val="1536833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C080-B1AD-46D3-B35C-247AFF0F31DC}"/>
              </a:ext>
            </a:extLst>
          </p:cNvPr>
          <p:cNvSpPr>
            <a:spLocks noGrp="1"/>
          </p:cNvSpPr>
          <p:nvPr>
            <p:ph type="title"/>
          </p:nvPr>
        </p:nvSpPr>
        <p:spPr>
          <a:xfrm>
            <a:off x="434033" y="455694"/>
            <a:ext cx="9875463" cy="999746"/>
          </a:xfrm>
        </p:spPr>
        <p:txBody>
          <a:bodyPr/>
          <a:lstStyle/>
          <a:p>
            <a:r>
              <a:rPr lang="en-US" dirty="0" err="1">
                <a:latin typeface="+mn-lt"/>
              </a:rPr>
              <a:t>Kích</a:t>
            </a:r>
            <a:r>
              <a:rPr lang="en-US" dirty="0">
                <a:latin typeface="+mn-lt"/>
              </a:rPr>
              <a:t> </a:t>
            </a:r>
            <a:r>
              <a:rPr lang="en-US" dirty="0" err="1">
                <a:latin typeface="+mn-lt"/>
              </a:rPr>
              <a:t>thước</a:t>
            </a:r>
            <a:r>
              <a:rPr lang="en-US" dirty="0">
                <a:latin typeface="+mn-lt"/>
              </a:rPr>
              <a:t> </a:t>
            </a:r>
            <a:r>
              <a:rPr lang="en-US" dirty="0" err="1">
                <a:latin typeface="+mn-lt"/>
              </a:rPr>
              <a:t>hệ</a:t>
            </a:r>
            <a:r>
              <a:rPr lang="en-US" dirty="0">
                <a:latin typeface="+mn-lt"/>
              </a:rPr>
              <a:t> </a:t>
            </a:r>
            <a:r>
              <a:rPr lang="en-US" dirty="0" err="1">
                <a:latin typeface="+mn-lt"/>
              </a:rPr>
              <a:t>thống</a:t>
            </a:r>
            <a:endParaRPr lang="en-GB" dirty="0">
              <a:latin typeface="+mn-lt"/>
            </a:endParaRPr>
          </a:p>
        </p:txBody>
      </p:sp>
      <p:sp>
        <p:nvSpPr>
          <p:cNvPr id="5" name="Slide Number Placeholder 4">
            <a:extLst>
              <a:ext uri="{FF2B5EF4-FFF2-40B4-BE49-F238E27FC236}">
                <a16:creationId xmlns:a16="http://schemas.microsoft.com/office/drawing/2014/main" id="{04614DC2-E682-4C82-AA82-10F3B9258B0A}"/>
              </a:ext>
            </a:extLst>
          </p:cNvPr>
          <p:cNvSpPr>
            <a:spLocks noGrp="1"/>
          </p:cNvSpPr>
          <p:nvPr>
            <p:ph type="sldNum" sz="quarter" idx="10"/>
          </p:nvPr>
        </p:nvSpPr>
        <p:spPr/>
        <p:txBody>
          <a:bodyPr/>
          <a:lstStyle/>
          <a:p>
            <a:fld id="{48F63A3B-78C7-47BE-AE5E-E10140E04643}" type="slidenum">
              <a:rPr lang="en-US" smtClean="0"/>
              <a:pPr/>
              <a:t>15</a:t>
            </a:fld>
            <a:endParaRPr lang="en-US" dirty="0"/>
          </a:p>
        </p:txBody>
      </p:sp>
      <p:pic>
        <p:nvPicPr>
          <p:cNvPr id="6" name="Content Placeholder 6">
            <a:extLst>
              <a:ext uri="{FF2B5EF4-FFF2-40B4-BE49-F238E27FC236}">
                <a16:creationId xmlns:a16="http://schemas.microsoft.com/office/drawing/2014/main" id="{3241A666-42C3-4358-BBC3-E426DE203936}"/>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1623621" y="1966577"/>
            <a:ext cx="4562541" cy="4562541"/>
          </a:xfrm>
        </p:spPr>
      </p:pic>
      <p:pic>
        <p:nvPicPr>
          <p:cNvPr id="7" name="Content Placeholder 6">
            <a:extLst>
              <a:ext uri="{FF2B5EF4-FFF2-40B4-BE49-F238E27FC236}">
                <a16:creationId xmlns:a16="http://schemas.microsoft.com/office/drawing/2014/main" id="{BEBC2061-7D44-4A92-8E8A-A916ACD7A757}"/>
              </a:ext>
            </a:extLst>
          </p:cNvPr>
          <p:cNvPicPr>
            <a:picLocks noGrp="1" noChangeAspect="1"/>
          </p:cNvPicPr>
          <p:nvPr>
            <p:ph sz="half" idx="15"/>
          </p:nvPr>
        </p:nvPicPr>
        <p:blipFill>
          <a:blip r:embed="rId4">
            <a:extLst>
              <a:ext uri="{28A0092B-C50C-407E-A947-70E740481C1C}">
                <a14:useLocalDpi xmlns:a14="http://schemas.microsoft.com/office/drawing/2010/main" val="0"/>
              </a:ext>
            </a:extLst>
          </a:blip>
          <a:stretch>
            <a:fillRect/>
          </a:stretch>
        </p:blipFill>
        <p:spPr>
          <a:xfrm>
            <a:off x="6863486" y="1966578"/>
            <a:ext cx="4562541" cy="4562541"/>
          </a:xfrm>
          <a:prstGeom prst="rect">
            <a:avLst/>
          </a:prstGeom>
        </p:spPr>
      </p:pic>
    </p:spTree>
    <p:extLst>
      <p:ext uri="{BB962C8B-B14F-4D97-AF65-F5344CB8AC3E}">
        <p14:creationId xmlns:p14="http://schemas.microsoft.com/office/powerpoint/2010/main" val="421004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7FF3-34D2-4718-BE29-DC74FB9660DD}"/>
              </a:ext>
            </a:extLst>
          </p:cNvPr>
          <p:cNvSpPr>
            <a:spLocks noGrp="1"/>
          </p:cNvSpPr>
          <p:nvPr>
            <p:ph type="title"/>
          </p:nvPr>
        </p:nvSpPr>
        <p:spPr>
          <a:xfrm>
            <a:off x="453284" y="457199"/>
            <a:ext cx="9875463" cy="999746"/>
          </a:xfrm>
        </p:spPr>
        <p:txBody>
          <a:bodyPr/>
          <a:lstStyle/>
          <a:p>
            <a:r>
              <a:rPr lang="en-US" dirty="0" err="1">
                <a:latin typeface="+mn-lt"/>
              </a:rPr>
              <a:t>Nền</a:t>
            </a:r>
            <a:r>
              <a:rPr lang="en-US" dirty="0">
                <a:latin typeface="+mn-lt"/>
              </a:rPr>
              <a:t> </a:t>
            </a:r>
            <a:r>
              <a:rPr lang="en-US" dirty="0" err="1">
                <a:latin typeface="+mn-lt"/>
              </a:rPr>
              <a:t>tảng</a:t>
            </a:r>
            <a:r>
              <a:rPr lang="en-US" dirty="0">
                <a:latin typeface="+mn-lt"/>
              </a:rPr>
              <a:t> IoT</a:t>
            </a:r>
            <a:endParaRPr lang="en-GB" dirty="0">
              <a:latin typeface="+mn-lt"/>
            </a:endParaRPr>
          </a:p>
        </p:txBody>
      </p:sp>
      <p:sp>
        <p:nvSpPr>
          <p:cNvPr id="5" name="Slide Number Placeholder 4">
            <a:extLst>
              <a:ext uri="{FF2B5EF4-FFF2-40B4-BE49-F238E27FC236}">
                <a16:creationId xmlns:a16="http://schemas.microsoft.com/office/drawing/2014/main" id="{F29DB261-EF48-4B57-8AF6-E6CB5C9C856D}"/>
              </a:ext>
            </a:extLst>
          </p:cNvPr>
          <p:cNvSpPr>
            <a:spLocks noGrp="1"/>
          </p:cNvSpPr>
          <p:nvPr>
            <p:ph type="sldNum" sz="quarter" idx="10"/>
          </p:nvPr>
        </p:nvSpPr>
        <p:spPr/>
        <p:txBody>
          <a:bodyPr/>
          <a:lstStyle/>
          <a:p>
            <a:fld id="{48F63A3B-78C7-47BE-AE5E-E10140E04643}" type="slidenum">
              <a:rPr lang="en-US" smtClean="0"/>
              <a:pPr/>
              <a:t>16</a:t>
            </a:fld>
            <a:endParaRPr lang="en-US" dirty="0"/>
          </a:p>
        </p:txBody>
      </p:sp>
      <p:pic>
        <p:nvPicPr>
          <p:cNvPr id="6" name="Content Placeholder 5">
            <a:extLst>
              <a:ext uri="{FF2B5EF4-FFF2-40B4-BE49-F238E27FC236}">
                <a16:creationId xmlns:a16="http://schemas.microsoft.com/office/drawing/2014/main" id="{4C4CEEC8-5DAD-4A7D-B1E2-5A87820D688B}"/>
              </a:ext>
            </a:extLst>
          </p:cNvPr>
          <p:cNvPicPr>
            <a:picLocks noGrp="1" noChangeAspect="1"/>
          </p:cNvPicPr>
          <p:nvPr>
            <p:ph sz="half" idx="2"/>
          </p:nvPr>
        </p:nvPicPr>
        <p:blipFill>
          <a:blip r:embed="rId3"/>
          <a:stretch>
            <a:fillRect/>
          </a:stretch>
        </p:blipFill>
        <p:spPr>
          <a:xfrm>
            <a:off x="309228" y="2225208"/>
            <a:ext cx="8287598" cy="4175593"/>
          </a:xfrm>
          <a:prstGeom prst="rect">
            <a:avLst/>
          </a:prstGeom>
        </p:spPr>
      </p:pic>
      <p:pic>
        <p:nvPicPr>
          <p:cNvPr id="7" name="Content Placeholder 6">
            <a:extLst>
              <a:ext uri="{FF2B5EF4-FFF2-40B4-BE49-F238E27FC236}">
                <a16:creationId xmlns:a16="http://schemas.microsoft.com/office/drawing/2014/main" id="{0072265F-B193-4DB6-AD1B-12CC6CAB4DD5}"/>
              </a:ext>
            </a:extLst>
          </p:cNvPr>
          <p:cNvPicPr>
            <a:picLocks noGrp="1" noChangeAspect="1"/>
          </p:cNvPicPr>
          <p:nvPr>
            <p:ph sz="half" idx="15"/>
          </p:nvPr>
        </p:nvPicPr>
        <p:blipFill rotWithShape="1">
          <a:blip r:embed="rId4" cstate="print">
            <a:extLst>
              <a:ext uri="{28A0092B-C50C-407E-A947-70E740481C1C}">
                <a14:useLocalDpi xmlns:a14="http://schemas.microsoft.com/office/drawing/2010/main" val="0"/>
              </a:ext>
            </a:extLst>
          </a:blip>
          <a:srcRect t="3715" b="13672"/>
          <a:stretch>
            <a:fillRect/>
          </a:stretch>
        </p:blipFill>
        <p:spPr>
          <a:xfrm>
            <a:off x="8914034" y="1344995"/>
            <a:ext cx="2927355" cy="5371668"/>
          </a:xfrm>
          <a:prstGeom prst="rect">
            <a:avLst/>
          </a:prstGeom>
        </p:spPr>
      </p:pic>
    </p:spTree>
    <p:extLst>
      <p:ext uri="{BB962C8B-B14F-4D97-AF65-F5344CB8AC3E}">
        <p14:creationId xmlns:p14="http://schemas.microsoft.com/office/powerpoint/2010/main" val="2407912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DA12-2DB8-415F-BBAB-CE5D0B48B8F5}"/>
              </a:ext>
            </a:extLst>
          </p:cNvPr>
          <p:cNvSpPr>
            <a:spLocks noGrp="1"/>
          </p:cNvSpPr>
          <p:nvPr>
            <p:ph type="title"/>
          </p:nvPr>
        </p:nvSpPr>
        <p:spPr>
          <a:xfrm>
            <a:off x="914400" y="465319"/>
            <a:ext cx="10511627" cy="1012785"/>
          </a:xfrm>
        </p:spPr>
        <p:txBody>
          <a:bodyPr/>
          <a:lstStyle/>
          <a:p>
            <a:r>
              <a:rPr lang="en-US" dirty="0" err="1">
                <a:latin typeface="+mn-lt"/>
              </a:rPr>
              <a:t>Lưu</a:t>
            </a:r>
            <a:r>
              <a:rPr lang="en-US" dirty="0">
                <a:latin typeface="+mn-lt"/>
              </a:rPr>
              <a:t> </a:t>
            </a:r>
            <a:r>
              <a:rPr lang="en-US" dirty="0" err="1">
                <a:latin typeface="+mn-lt"/>
              </a:rPr>
              <a:t>đồ</a:t>
            </a:r>
            <a:r>
              <a:rPr lang="en-US" dirty="0">
                <a:latin typeface="+mn-lt"/>
              </a:rPr>
              <a:t> </a:t>
            </a:r>
            <a:r>
              <a:rPr lang="en-US" dirty="0" err="1">
                <a:latin typeface="+mn-lt"/>
              </a:rPr>
              <a:t>thuật</a:t>
            </a:r>
            <a:r>
              <a:rPr lang="en-US" dirty="0">
                <a:latin typeface="+mn-lt"/>
              </a:rPr>
              <a:t> </a:t>
            </a:r>
            <a:r>
              <a:rPr lang="en-US" dirty="0" err="1">
                <a:latin typeface="+mn-lt"/>
              </a:rPr>
              <a:t>toán</a:t>
            </a:r>
            <a:endParaRPr lang="en-GB" dirty="0">
              <a:latin typeface="+mn-lt"/>
            </a:endParaRPr>
          </a:p>
        </p:txBody>
      </p:sp>
      <p:sp>
        <p:nvSpPr>
          <p:cNvPr id="4" name="Slide Number Placeholder 3">
            <a:extLst>
              <a:ext uri="{FF2B5EF4-FFF2-40B4-BE49-F238E27FC236}">
                <a16:creationId xmlns:a16="http://schemas.microsoft.com/office/drawing/2014/main" id="{9A6852DF-B86A-4331-B9DE-72DC03C0F548}"/>
              </a:ext>
            </a:extLst>
          </p:cNvPr>
          <p:cNvSpPr>
            <a:spLocks noGrp="1"/>
          </p:cNvSpPr>
          <p:nvPr>
            <p:ph type="sldNum" sz="quarter" idx="10"/>
          </p:nvPr>
        </p:nvSpPr>
        <p:spPr/>
        <p:txBody>
          <a:bodyPr/>
          <a:lstStyle/>
          <a:p>
            <a:fld id="{48F63A3B-78C7-47BE-AE5E-E10140E04643}" type="slidenum">
              <a:rPr lang="en-US" smtClean="0"/>
              <a:pPr/>
              <a:t>17</a:t>
            </a:fld>
            <a:endParaRPr lang="en-US" dirty="0"/>
          </a:p>
        </p:txBody>
      </p:sp>
      <p:pic>
        <p:nvPicPr>
          <p:cNvPr id="5" name="Content Placeholder 6">
            <a:extLst>
              <a:ext uri="{FF2B5EF4-FFF2-40B4-BE49-F238E27FC236}">
                <a16:creationId xmlns:a16="http://schemas.microsoft.com/office/drawing/2014/main" id="{F5C76288-294E-431A-B1AA-EF15207A3CD3}"/>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998026" y="1635416"/>
            <a:ext cx="10344374" cy="5222584"/>
          </a:xfrm>
        </p:spPr>
      </p:pic>
    </p:spTree>
    <p:extLst>
      <p:ext uri="{BB962C8B-B14F-4D97-AF65-F5344CB8AC3E}">
        <p14:creationId xmlns:p14="http://schemas.microsoft.com/office/powerpoint/2010/main" val="976056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A0D1-530C-4EBD-A9D5-11EB0F17B9E3}"/>
              </a:ext>
            </a:extLst>
          </p:cNvPr>
          <p:cNvSpPr>
            <a:spLocks noGrp="1"/>
          </p:cNvSpPr>
          <p:nvPr>
            <p:ph type="title"/>
          </p:nvPr>
        </p:nvSpPr>
        <p:spPr>
          <a:xfrm>
            <a:off x="840186" y="692943"/>
            <a:ext cx="10511627" cy="1012785"/>
          </a:xfrm>
        </p:spPr>
        <p:txBody>
          <a:bodyPr/>
          <a:lstStyle/>
          <a:p>
            <a:r>
              <a:rPr lang="en-US" dirty="0" err="1">
                <a:latin typeface="+mn-lt"/>
              </a:rPr>
              <a:t>Kiểm</a:t>
            </a:r>
            <a:r>
              <a:rPr lang="en-US" dirty="0">
                <a:latin typeface="+mn-lt"/>
              </a:rPr>
              <a:t> </a:t>
            </a:r>
            <a:r>
              <a:rPr lang="en-US" dirty="0" err="1">
                <a:latin typeface="+mn-lt"/>
              </a:rPr>
              <a:t>tra</a:t>
            </a:r>
            <a:r>
              <a:rPr lang="en-US" dirty="0">
                <a:latin typeface="+mn-lt"/>
              </a:rPr>
              <a:t> </a:t>
            </a:r>
            <a:r>
              <a:rPr lang="en-US" dirty="0" err="1">
                <a:latin typeface="+mn-lt"/>
              </a:rPr>
              <a:t>độ</a:t>
            </a:r>
            <a:r>
              <a:rPr lang="en-US" dirty="0">
                <a:latin typeface="+mn-lt"/>
              </a:rPr>
              <a:t> </a:t>
            </a:r>
            <a:r>
              <a:rPr lang="en-US" dirty="0" err="1">
                <a:latin typeface="+mn-lt"/>
              </a:rPr>
              <a:t>suy</a:t>
            </a:r>
            <a:r>
              <a:rPr lang="en-US" dirty="0">
                <a:latin typeface="+mn-lt"/>
              </a:rPr>
              <a:t> </a:t>
            </a:r>
            <a:r>
              <a:rPr lang="en-US" dirty="0" err="1">
                <a:latin typeface="+mn-lt"/>
              </a:rPr>
              <a:t>hao</a:t>
            </a:r>
            <a:r>
              <a:rPr lang="en-US" dirty="0">
                <a:latin typeface="+mn-lt"/>
              </a:rPr>
              <a:t> </a:t>
            </a:r>
            <a:r>
              <a:rPr lang="en-US" dirty="0" err="1">
                <a:latin typeface="+mn-lt"/>
              </a:rPr>
              <a:t>sợi</a:t>
            </a:r>
            <a:r>
              <a:rPr lang="en-US" dirty="0">
                <a:latin typeface="+mn-lt"/>
              </a:rPr>
              <a:t> </a:t>
            </a:r>
            <a:r>
              <a:rPr lang="en-US" dirty="0" err="1">
                <a:latin typeface="+mn-lt"/>
              </a:rPr>
              <a:t>quang</a:t>
            </a:r>
            <a:r>
              <a:rPr lang="en-US" dirty="0">
                <a:latin typeface="+mn-lt"/>
              </a:rPr>
              <a:t> </a:t>
            </a:r>
            <a:r>
              <a:rPr lang="en-US" dirty="0" err="1">
                <a:latin typeface="+mn-lt"/>
              </a:rPr>
              <a:t>bằng</a:t>
            </a:r>
            <a:r>
              <a:rPr lang="en-US" dirty="0">
                <a:latin typeface="+mn-lt"/>
              </a:rPr>
              <a:t> </a:t>
            </a:r>
            <a:r>
              <a:rPr lang="en-US" dirty="0" err="1">
                <a:latin typeface="+mn-lt"/>
              </a:rPr>
              <a:t>ánh</a:t>
            </a:r>
            <a:r>
              <a:rPr lang="en-US" dirty="0">
                <a:latin typeface="+mn-lt"/>
              </a:rPr>
              <a:t> </a:t>
            </a:r>
            <a:r>
              <a:rPr lang="en-US" dirty="0" err="1">
                <a:latin typeface="+mn-lt"/>
              </a:rPr>
              <a:t>sáng</a:t>
            </a:r>
            <a:r>
              <a:rPr lang="en-US" dirty="0">
                <a:latin typeface="+mn-lt"/>
              </a:rPr>
              <a:t> led</a:t>
            </a:r>
            <a:endParaRPr lang="en-GB" dirty="0">
              <a:latin typeface="+mn-lt"/>
            </a:endParaRPr>
          </a:p>
        </p:txBody>
      </p:sp>
      <p:sp>
        <p:nvSpPr>
          <p:cNvPr id="4" name="Slide Number Placeholder 3">
            <a:extLst>
              <a:ext uri="{FF2B5EF4-FFF2-40B4-BE49-F238E27FC236}">
                <a16:creationId xmlns:a16="http://schemas.microsoft.com/office/drawing/2014/main" id="{89FB646C-271C-4600-A513-EA8E03AE84DC}"/>
              </a:ext>
            </a:extLst>
          </p:cNvPr>
          <p:cNvSpPr>
            <a:spLocks noGrp="1"/>
          </p:cNvSpPr>
          <p:nvPr>
            <p:ph type="sldNum" sz="quarter" idx="10"/>
          </p:nvPr>
        </p:nvSpPr>
        <p:spPr/>
        <p:txBody>
          <a:bodyPr/>
          <a:lstStyle/>
          <a:p>
            <a:fld id="{48F63A3B-78C7-47BE-AE5E-E10140E04643}" type="slidenum">
              <a:rPr lang="en-US" smtClean="0"/>
              <a:pPr/>
              <a:t>18</a:t>
            </a:fld>
            <a:endParaRPr lang="en-US" dirty="0"/>
          </a:p>
        </p:txBody>
      </p:sp>
      <p:pic>
        <p:nvPicPr>
          <p:cNvPr id="5" name="Content Placeholder 17">
            <a:extLst>
              <a:ext uri="{FF2B5EF4-FFF2-40B4-BE49-F238E27FC236}">
                <a16:creationId xmlns:a16="http://schemas.microsoft.com/office/drawing/2014/main" id="{72C8E7A0-D521-41B1-B66B-A6DCF61BED39}"/>
              </a:ext>
            </a:extLst>
          </p:cNvPr>
          <p:cNvPicPr>
            <a:picLocks noGrp="1" noChangeAspect="1"/>
          </p:cNvPicPr>
          <p:nvPr>
            <p:ph sz="quarter" idx="4"/>
          </p:nvPr>
        </p:nvPicPr>
        <p:blipFill rotWithShape="1">
          <a:blip r:embed="rId3"/>
          <a:srcRect l="1212" t="1281" b="-1"/>
          <a:stretch>
            <a:fillRect/>
          </a:stretch>
        </p:blipFill>
        <p:spPr>
          <a:xfrm>
            <a:off x="586939" y="2027405"/>
            <a:ext cx="11018121" cy="4614028"/>
          </a:xfrm>
        </p:spPr>
      </p:pic>
    </p:spTree>
    <p:extLst>
      <p:ext uri="{BB962C8B-B14F-4D97-AF65-F5344CB8AC3E}">
        <p14:creationId xmlns:p14="http://schemas.microsoft.com/office/powerpoint/2010/main" val="84968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6E1FE-E38F-4A06-8A1D-B3904961E2AB}"/>
              </a:ext>
            </a:extLst>
          </p:cNvPr>
          <p:cNvSpPr>
            <a:spLocks noGrp="1"/>
          </p:cNvSpPr>
          <p:nvPr>
            <p:ph type="title"/>
          </p:nvPr>
        </p:nvSpPr>
        <p:spPr>
          <a:xfrm>
            <a:off x="914399" y="692943"/>
            <a:ext cx="10511627" cy="1012785"/>
          </a:xfrm>
        </p:spPr>
        <p:txBody>
          <a:bodyPr/>
          <a:lstStyle/>
          <a:p>
            <a:r>
              <a:rPr lang="en-US" dirty="0" err="1">
                <a:latin typeface="+mn-lt"/>
              </a:rPr>
              <a:t>Kiểm</a:t>
            </a:r>
            <a:r>
              <a:rPr lang="en-US" dirty="0">
                <a:latin typeface="+mn-lt"/>
              </a:rPr>
              <a:t> </a:t>
            </a:r>
            <a:r>
              <a:rPr lang="en-US" dirty="0" err="1">
                <a:latin typeface="+mn-lt"/>
              </a:rPr>
              <a:t>tra</a:t>
            </a:r>
            <a:r>
              <a:rPr lang="en-US" dirty="0">
                <a:latin typeface="+mn-lt"/>
              </a:rPr>
              <a:t> </a:t>
            </a:r>
            <a:r>
              <a:rPr lang="en-US" dirty="0" err="1">
                <a:latin typeface="+mn-lt"/>
              </a:rPr>
              <a:t>độ</a:t>
            </a:r>
            <a:r>
              <a:rPr lang="en-US" dirty="0">
                <a:latin typeface="+mn-lt"/>
              </a:rPr>
              <a:t> </a:t>
            </a:r>
            <a:r>
              <a:rPr lang="en-US" dirty="0" err="1">
                <a:latin typeface="+mn-lt"/>
              </a:rPr>
              <a:t>suy</a:t>
            </a:r>
            <a:r>
              <a:rPr lang="en-US" dirty="0">
                <a:latin typeface="+mn-lt"/>
              </a:rPr>
              <a:t> </a:t>
            </a:r>
            <a:r>
              <a:rPr lang="en-US" dirty="0" err="1">
                <a:latin typeface="+mn-lt"/>
              </a:rPr>
              <a:t>hao</a:t>
            </a:r>
            <a:r>
              <a:rPr lang="en-US" dirty="0">
                <a:latin typeface="+mn-lt"/>
              </a:rPr>
              <a:t> </a:t>
            </a:r>
            <a:r>
              <a:rPr lang="en-US" dirty="0" err="1">
                <a:latin typeface="+mn-lt"/>
              </a:rPr>
              <a:t>sợi</a:t>
            </a:r>
            <a:r>
              <a:rPr lang="en-US" dirty="0">
                <a:latin typeface="+mn-lt"/>
              </a:rPr>
              <a:t> </a:t>
            </a:r>
            <a:r>
              <a:rPr lang="en-US" dirty="0" err="1">
                <a:latin typeface="+mn-lt"/>
              </a:rPr>
              <a:t>quang</a:t>
            </a:r>
            <a:r>
              <a:rPr lang="en-US" dirty="0">
                <a:latin typeface="+mn-lt"/>
              </a:rPr>
              <a:t> </a:t>
            </a:r>
            <a:r>
              <a:rPr lang="en-US" dirty="0" err="1">
                <a:latin typeface="+mn-lt"/>
              </a:rPr>
              <a:t>bằng</a:t>
            </a:r>
            <a:r>
              <a:rPr lang="en-US" dirty="0">
                <a:latin typeface="+mn-lt"/>
              </a:rPr>
              <a:t> </a:t>
            </a:r>
            <a:r>
              <a:rPr lang="en-US" dirty="0" err="1">
                <a:latin typeface="+mn-lt"/>
              </a:rPr>
              <a:t>ánh</a:t>
            </a:r>
            <a:r>
              <a:rPr lang="en-US" dirty="0">
                <a:latin typeface="+mn-lt"/>
              </a:rPr>
              <a:t> </a:t>
            </a:r>
            <a:r>
              <a:rPr lang="en-US" dirty="0" err="1">
                <a:latin typeface="+mn-lt"/>
              </a:rPr>
              <a:t>sáng</a:t>
            </a:r>
            <a:r>
              <a:rPr lang="en-US" dirty="0">
                <a:latin typeface="+mn-lt"/>
              </a:rPr>
              <a:t> led</a:t>
            </a:r>
            <a:endParaRPr lang="en-GB" dirty="0">
              <a:latin typeface="+mn-lt"/>
            </a:endParaRPr>
          </a:p>
        </p:txBody>
      </p:sp>
      <p:sp>
        <p:nvSpPr>
          <p:cNvPr id="4" name="Slide Number Placeholder 3">
            <a:extLst>
              <a:ext uri="{FF2B5EF4-FFF2-40B4-BE49-F238E27FC236}">
                <a16:creationId xmlns:a16="http://schemas.microsoft.com/office/drawing/2014/main" id="{C5458800-23BA-458A-AAAC-687F378228EC}"/>
              </a:ext>
            </a:extLst>
          </p:cNvPr>
          <p:cNvSpPr>
            <a:spLocks noGrp="1"/>
          </p:cNvSpPr>
          <p:nvPr>
            <p:ph type="sldNum" sz="quarter" idx="10"/>
          </p:nvPr>
        </p:nvSpPr>
        <p:spPr/>
        <p:txBody>
          <a:bodyPr/>
          <a:lstStyle/>
          <a:p>
            <a:fld id="{48F63A3B-78C7-47BE-AE5E-E10140E04643}" type="slidenum">
              <a:rPr lang="en-US" smtClean="0"/>
              <a:pPr/>
              <a:t>19</a:t>
            </a:fld>
            <a:endParaRPr lang="en-US" dirty="0"/>
          </a:p>
        </p:txBody>
      </p:sp>
      <p:pic>
        <p:nvPicPr>
          <p:cNvPr id="5" name="Content Placeholder 6">
            <a:extLst>
              <a:ext uri="{FF2B5EF4-FFF2-40B4-BE49-F238E27FC236}">
                <a16:creationId xmlns:a16="http://schemas.microsoft.com/office/drawing/2014/main" id="{82832A69-42AB-40E9-906F-7A17B27565BD}"/>
              </a:ext>
            </a:extLst>
          </p:cNvPr>
          <p:cNvPicPr>
            <a:picLocks noGrp="1" noChangeAspect="1"/>
          </p:cNvPicPr>
          <p:nvPr>
            <p:ph sz="quarter" idx="4"/>
          </p:nvPr>
        </p:nvPicPr>
        <p:blipFill>
          <a:blip r:embed="rId2"/>
          <a:stretch>
            <a:fillRect/>
          </a:stretch>
        </p:blipFill>
        <p:spPr>
          <a:xfrm>
            <a:off x="643239" y="2152532"/>
            <a:ext cx="10905522" cy="4508150"/>
          </a:xfrm>
        </p:spPr>
      </p:pic>
    </p:spTree>
    <p:extLst>
      <p:ext uri="{BB962C8B-B14F-4D97-AF65-F5344CB8AC3E}">
        <p14:creationId xmlns:p14="http://schemas.microsoft.com/office/powerpoint/2010/main" val="134991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70377-6BBB-4E2D-815F-910A33A916F1}"/>
              </a:ext>
            </a:extLst>
          </p:cNvPr>
          <p:cNvSpPr>
            <a:spLocks noGrp="1"/>
          </p:cNvSpPr>
          <p:nvPr>
            <p:ph type="title"/>
          </p:nvPr>
        </p:nvSpPr>
        <p:spPr>
          <a:xfrm>
            <a:off x="0" y="0"/>
            <a:ext cx="7796464" cy="1222385"/>
          </a:xfrm>
        </p:spPr>
        <p:txBody>
          <a:bodyPr/>
          <a:lstStyle/>
          <a:p>
            <a:r>
              <a:rPr lang="en-US" dirty="0" err="1">
                <a:latin typeface="+mn-lt"/>
              </a:rPr>
              <a:t>Đặt</a:t>
            </a:r>
            <a:r>
              <a:rPr lang="en-US" dirty="0">
                <a:latin typeface="+mn-lt"/>
              </a:rPr>
              <a:t> </a:t>
            </a:r>
            <a:r>
              <a:rPr lang="en-US" dirty="0" err="1">
                <a:latin typeface="+mn-lt"/>
              </a:rPr>
              <a:t>vấn</a:t>
            </a:r>
            <a:r>
              <a:rPr lang="en-US" dirty="0">
                <a:latin typeface="+mn-lt"/>
              </a:rPr>
              <a:t> </a:t>
            </a:r>
            <a:r>
              <a:rPr lang="en-US" dirty="0" err="1">
                <a:latin typeface="+mn-lt"/>
              </a:rPr>
              <a:t>đề</a:t>
            </a:r>
            <a:endParaRPr lang="en-GB" dirty="0">
              <a:latin typeface="+mn-lt"/>
            </a:endParaRPr>
          </a:p>
        </p:txBody>
      </p:sp>
      <p:sp>
        <p:nvSpPr>
          <p:cNvPr id="3" name="Slide Number Placeholder 2">
            <a:extLst>
              <a:ext uri="{FF2B5EF4-FFF2-40B4-BE49-F238E27FC236}">
                <a16:creationId xmlns:a16="http://schemas.microsoft.com/office/drawing/2014/main" id="{368E8018-86B7-4DBD-A8D3-B9861E4757F2}"/>
              </a:ext>
            </a:extLst>
          </p:cNvPr>
          <p:cNvSpPr>
            <a:spLocks noGrp="1"/>
          </p:cNvSpPr>
          <p:nvPr>
            <p:ph type="sldNum" sz="quarter" idx="10"/>
          </p:nvPr>
        </p:nvSpPr>
        <p:spPr/>
        <p:txBody>
          <a:bodyPr/>
          <a:lstStyle/>
          <a:p>
            <a:fld id="{48F63A3B-78C7-47BE-AE5E-E10140E04643}" type="slidenum">
              <a:rPr lang="en-US" smtClean="0"/>
              <a:pPr/>
              <a:t>2</a:t>
            </a:fld>
            <a:endParaRPr lang="en-US" dirty="0"/>
          </a:p>
        </p:txBody>
      </p:sp>
      <p:pic>
        <p:nvPicPr>
          <p:cNvPr id="6" name="Picture 2" descr="Tìm hiểu chi tiết về tấm pin năng lượng mặt trời - Điện năng lượng mặt trời">
            <a:extLst>
              <a:ext uri="{FF2B5EF4-FFF2-40B4-BE49-F238E27FC236}">
                <a16:creationId xmlns:a16="http://schemas.microsoft.com/office/drawing/2014/main" id="{4977B5C4-264B-4245-80DD-23F7F4B44CA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50152" y="1299563"/>
            <a:ext cx="3748080" cy="249481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D7F9112B-20EB-4DD5-A2E5-AA7E2973CA24}"/>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159965" y="1299562"/>
            <a:ext cx="4133805" cy="2494815"/>
          </a:xfrm>
          <a:prstGeom prst="rect">
            <a:avLst/>
          </a:prstGeom>
        </p:spPr>
      </p:pic>
      <p:pic>
        <p:nvPicPr>
          <p:cNvPr id="8" name="Picture 2" descr="Giải pháp chiếu sáng trường học - OMISUN">
            <a:extLst>
              <a:ext uri="{FF2B5EF4-FFF2-40B4-BE49-F238E27FC236}">
                <a16:creationId xmlns:a16="http://schemas.microsoft.com/office/drawing/2014/main" id="{BC20F9A1-6525-448F-A7F8-60071C81E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52" y="3955309"/>
            <a:ext cx="3748080" cy="26861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huyện nhà ống Hà Nội cao 12 tầng, sâu 100m lên báo danh tiếng Mỹ">
            <a:extLst>
              <a:ext uri="{FF2B5EF4-FFF2-40B4-BE49-F238E27FC236}">
                <a16:creationId xmlns:a16="http://schemas.microsoft.com/office/drawing/2014/main" id="{4FDAB6E4-2E80-45F8-B02B-93C0DAAB3E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9965" y="3955308"/>
            <a:ext cx="4133804" cy="275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18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7F69-4462-4FDA-AAD2-CD2B93865F57}"/>
              </a:ext>
            </a:extLst>
          </p:cNvPr>
          <p:cNvSpPr>
            <a:spLocks noGrp="1"/>
          </p:cNvSpPr>
          <p:nvPr>
            <p:ph type="title"/>
          </p:nvPr>
        </p:nvSpPr>
        <p:spPr>
          <a:xfrm>
            <a:off x="914400" y="692943"/>
            <a:ext cx="10511627" cy="1012785"/>
          </a:xfrm>
        </p:spPr>
        <p:txBody>
          <a:bodyPr/>
          <a:lstStyle/>
          <a:p>
            <a:r>
              <a:rPr lang="en-US" dirty="0" err="1">
                <a:latin typeface="+mn-lt"/>
              </a:rPr>
              <a:t>Kiểm</a:t>
            </a:r>
            <a:r>
              <a:rPr lang="en-US" dirty="0">
                <a:latin typeface="+mn-lt"/>
              </a:rPr>
              <a:t> </a:t>
            </a:r>
            <a:r>
              <a:rPr lang="en-US" dirty="0" err="1">
                <a:latin typeface="+mn-lt"/>
              </a:rPr>
              <a:t>tra</a:t>
            </a:r>
            <a:r>
              <a:rPr lang="en-US" dirty="0">
                <a:latin typeface="+mn-lt"/>
              </a:rPr>
              <a:t> </a:t>
            </a:r>
            <a:r>
              <a:rPr lang="en-US" dirty="0" err="1">
                <a:latin typeface="+mn-lt"/>
              </a:rPr>
              <a:t>độ</a:t>
            </a:r>
            <a:r>
              <a:rPr lang="en-US" dirty="0">
                <a:latin typeface="+mn-lt"/>
              </a:rPr>
              <a:t> </a:t>
            </a:r>
            <a:r>
              <a:rPr lang="en-US" dirty="0" err="1">
                <a:latin typeface="+mn-lt"/>
              </a:rPr>
              <a:t>suy</a:t>
            </a:r>
            <a:r>
              <a:rPr lang="en-US" dirty="0">
                <a:latin typeface="+mn-lt"/>
              </a:rPr>
              <a:t> </a:t>
            </a:r>
            <a:r>
              <a:rPr lang="en-US" dirty="0" err="1">
                <a:latin typeface="+mn-lt"/>
              </a:rPr>
              <a:t>hao</a:t>
            </a:r>
            <a:r>
              <a:rPr lang="en-US" dirty="0">
                <a:latin typeface="+mn-lt"/>
              </a:rPr>
              <a:t> </a:t>
            </a:r>
            <a:r>
              <a:rPr lang="en-US" dirty="0" err="1">
                <a:latin typeface="+mn-lt"/>
              </a:rPr>
              <a:t>sợi</a:t>
            </a:r>
            <a:r>
              <a:rPr lang="en-US" dirty="0">
                <a:latin typeface="+mn-lt"/>
              </a:rPr>
              <a:t> </a:t>
            </a:r>
            <a:r>
              <a:rPr lang="en-US" dirty="0" err="1">
                <a:latin typeface="+mn-lt"/>
              </a:rPr>
              <a:t>quang</a:t>
            </a:r>
            <a:r>
              <a:rPr lang="en-US" dirty="0">
                <a:latin typeface="+mn-lt"/>
              </a:rPr>
              <a:t> </a:t>
            </a:r>
            <a:r>
              <a:rPr lang="en-US" dirty="0" err="1">
                <a:latin typeface="+mn-lt"/>
              </a:rPr>
              <a:t>bằng</a:t>
            </a:r>
            <a:r>
              <a:rPr lang="en-US" dirty="0">
                <a:latin typeface="+mn-lt"/>
              </a:rPr>
              <a:t> </a:t>
            </a:r>
            <a:r>
              <a:rPr lang="en-US" dirty="0" err="1">
                <a:latin typeface="+mn-lt"/>
              </a:rPr>
              <a:t>ánh</a:t>
            </a:r>
            <a:r>
              <a:rPr lang="en-US" dirty="0">
                <a:latin typeface="+mn-lt"/>
              </a:rPr>
              <a:t> </a:t>
            </a:r>
            <a:r>
              <a:rPr lang="en-US" dirty="0" err="1">
                <a:latin typeface="+mn-lt"/>
              </a:rPr>
              <a:t>sáng</a:t>
            </a:r>
            <a:r>
              <a:rPr lang="en-US" dirty="0">
                <a:latin typeface="+mn-lt"/>
              </a:rPr>
              <a:t> </a:t>
            </a:r>
            <a:r>
              <a:rPr lang="en-US" dirty="0" err="1">
                <a:latin typeface="+mn-lt"/>
              </a:rPr>
              <a:t>tự</a:t>
            </a:r>
            <a:r>
              <a:rPr lang="en-US" dirty="0">
                <a:latin typeface="+mn-lt"/>
              </a:rPr>
              <a:t> </a:t>
            </a:r>
            <a:r>
              <a:rPr lang="en-US" dirty="0" err="1">
                <a:latin typeface="+mn-lt"/>
              </a:rPr>
              <a:t>nhiên</a:t>
            </a:r>
            <a:endParaRPr lang="en-GB" dirty="0">
              <a:latin typeface="+mn-lt"/>
            </a:endParaRPr>
          </a:p>
        </p:txBody>
      </p:sp>
      <p:sp>
        <p:nvSpPr>
          <p:cNvPr id="4" name="Slide Number Placeholder 3">
            <a:extLst>
              <a:ext uri="{FF2B5EF4-FFF2-40B4-BE49-F238E27FC236}">
                <a16:creationId xmlns:a16="http://schemas.microsoft.com/office/drawing/2014/main" id="{5F5FF6B0-63F1-4667-BC1A-8D74EE66D212}"/>
              </a:ext>
            </a:extLst>
          </p:cNvPr>
          <p:cNvSpPr>
            <a:spLocks noGrp="1"/>
          </p:cNvSpPr>
          <p:nvPr>
            <p:ph type="sldNum" sz="quarter" idx="10"/>
          </p:nvPr>
        </p:nvSpPr>
        <p:spPr/>
        <p:txBody>
          <a:bodyPr/>
          <a:lstStyle/>
          <a:p>
            <a:fld id="{48F63A3B-78C7-47BE-AE5E-E10140E04643}" type="slidenum">
              <a:rPr lang="en-US" smtClean="0"/>
              <a:pPr/>
              <a:t>20</a:t>
            </a:fld>
            <a:endParaRPr lang="en-US" dirty="0"/>
          </a:p>
        </p:txBody>
      </p:sp>
      <p:pic>
        <p:nvPicPr>
          <p:cNvPr id="5" name="Content Placeholder 6">
            <a:extLst>
              <a:ext uri="{FF2B5EF4-FFF2-40B4-BE49-F238E27FC236}">
                <a16:creationId xmlns:a16="http://schemas.microsoft.com/office/drawing/2014/main" id="{CDC98511-37A7-438D-8532-A9474D8171E2}"/>
              </a:ext>
            </a:extLst>
          </p:cNvPr>
          <p:cNvPicPr>
            <a:picLocks noGrp="1" noChangeAspect="1"/>
          </p:cNvPicPr>
          <p:nvPr>
            <p:ph sz="quarter" idx="4"/>
          </p:nvPr>
        </p:nvPicPr>
        <p:blipFill rotWithShape="1">
          <a:blip r:embed="rId3"/>
          <a:srcRect b="6874"/>
          <a:stretch>
            <a:fillRect/>
          </a:stretch>
        </p:blipFill>
        <p:spPr>
          <a:xfrm>
            <a:off x="579493" y="1842254"/>
            <a:ext cx="11033013" cy="4322803"/>
          </a:xfrm>
        </p:spPr>
      </p:pic>
      <p:pic>
        <p:nvPicPr>
          <p:cNvPr id="6" name="Picture 5">
            <a:extLst>
              <a:ext uri="{FF2B5EF4-FFF2-40B4-BE49-F238E27FC236}">
                <a16:creationId xmlns:a16="http://schemas.microsoft.com/office/drawing/2014/main" id="{642BF7D8-3E84-4BF6-B569-EDB75B055AC6}"/>
              </a:ext>
            </a:extLst>
          </p:cNvPr>
          <p:cNvPicPr>
            <a:picLocks noChangeAspect="1"/>
          </p:cNvPicPr>
          <p:nvPr/>
        </p:nvPicPr>
        <p:blipFill>
          <a:blip r:embed="rId4"/>
          <a:stretch>
            <a:fillRect/>
          </a:stretch>
        </p:blipFill>
        <p:spPr>
          <a:xfrm>
            <a:off x="4886155" y="6251560"/>
            <a:ext cx="2419688" cy="209579"/>
          </a:xfrm>
          <a:prstGeom prst="rect">
            <a:avLst/>
          </a:prstGeom>
        </p:spPr>
      </p:pic>
    </p:spTree>
    <p:extLst>
      <p:ext uri="{BB962C8B-B14F-4D97-AF65-F5344CB8AC3E}">
        <p14:creationId xmlns:p14="http://schemas.microsoft.com/office/powerpoint/2010/main" val="3184637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6F40E-C2A4-406E-9828-17D042E1C0DE}"/>
              </a:ext>
            </a:extLst>
          </p:cNvPr>
          <p:cNvSpPr>
            <a:spLocks noGrp="1"/>
          </p:cNvSpPr>
          <p:nvPr>
            <p:ph type="title"/>
          </p:nvPr>
        </p:nvSpPr>
        <p:spPr>
          <a:xfrm>
            <a:off x="914400" y="681813"/>
            <a:ext cx="10511627" cy="1012785"/>
          </a:xfrm>
        </p:spPr>
        <p:txBody>
          <a:bodyPr/>
          <a:lstStyle/>
          <a:p>
            <a:r>
              <a:rPr lang="en-US" dirty="0" err="1">
                <a:latin typeface="+mn-lt"/>
              </a:rPr>
              <a:t>Kiểm</a:t>
            </a:r>
            <a:r>
              <a:rPr lang="en-US" dirty="0">
                <a:latin typeface="+mn-lt"/>
              </a:rPr>
              <a:t> </a:t>
            </a:r>
            <a:r>
              <a:rPr lang="en-US" dirty="0" err="1">
                <a:latin typeface="+mn-lt"/>
              </a:rPr>
              <a:t>tra</a:t>
            </a:r>
            <a:r>
              <a:rPr lang="en-US" dirty="0">
                <a:latin typeface="+mn-lt"/>
              </a:rPr>
              <a:t> </a:t>
            </a:r>
            <a:r>
              <a:rPr lang="en-US" dirty="0" err="1">
                <a:latin typeface="+mn-lt"/>
              </a:rPr>
              <a:t>độ</a:t>
            </a:r>
            <a:r>
              <a:rPr lang="en-US" dirty="0">
                <a:latin typeface="+mn-lt"/>
              </a:rPr>
              <a:t> </a:t>
            </a:r>
            <a:r>
              <a:rPr lang="en-US" dirty="0" err="1">
                <a:latin typeface="+mn-lt"/>
              </a:rPr>
              <a:t>suy</a:t>
            </a:r>
            <a:r>
              <a:rPr lang="en-US" dirty="0">
                <a:latin typeface="+mn-lt"/>
              </a:rPr>
              <a:t> </a:t>
            </a:r>
            <a:r>
              <a:rPr lang="en-US" dirty="0" err="1">
                <a:latin typeface="+mn-lt"/>
              </a:rPr>
              <a:t>hao</a:t>
            </a:r>
            <a:r>
              <a:rPr lang="en-US" dirty="0">
                <a:latin typeface="+mn-lt"/>
              </a:rPr>
              <a:t> </a:t>
            </a:r>
            <a:r>
              <a:rPr lang="en-US" dirty="0" err="1">
                <a:latin typeface="+mn-lt"/>
              </a:rPr>
              <a:t>sợi</a:t>
            </a:r>
            <a:r>
              <a:rPr lang="en-US" dirty="0">
                <a:latin typeface="+mn-lt"/>
              </a:rPr>
              <a:t> </a:t>
            </a:r>
            <a:r>
              <a:rPr lang="en-US" dirty="0" err="1">
                <a:latin typeface="+mn-lt"/>
              </a:rPr>
              <a:t>quang</a:t>
            </a:r>
            <a:r>
              <a:rPr lang="en-US" dirty="0">
                <a:latin typeface="+mn-lt"/>
              </a:rPr>
              <a:t> </a:t>
            </a:r>
            <a:r>
              <a:rPr lang="en-US" dirty="0" err="1">
                <a:latin typeface="+mn-lt"/>
              </a:rPr>
              <a:t>bằng</a:t>
            </a:r>
            <a:r>
              <a:rPr lang="en-US" dirty="0">
                <a:latin typeface="+mn-lt"/>
              </a:rPr>
              <a:t> </a:t>
            </a:r>
            <a:r>
              <a:rPr lang="en-US" dirty="0" err="1">
                <a:latin typeface="+mn-lt"/>
              </a:rPr>
              <a:t>ánh</a:t>
            </a:r>
            <a:r>
              <a:rPr lang="en-US" dirty="0">
                <a:latin typeface="+mn-lt"/>
              </a:rPr>
              <a:t> </a:t>
            </a:r>
            <a:r>
              <a:rPr lang="en-US" dirty="0" err="1">
                <a:latin typeface="+mn-lt"/>
              </a:rPr>
              <a:t>sáng</a:t>
            </a:r>
            <a:r>
              <a:rPr lang="en-US" dirty="0">
                <a:latin typeface="+mn-lt"/>
              </a:rPr>
              <a:t> </a:t>
            </a:r>
            <a:r>
              <a:rPr lang="en-US" dirty="0" err="1">
                <a:latin typeface="+mn-lt"/>
              </a:rPr>
              <a:t>tự</a:t>
            </a:r>
            <a:r>
              <a:rPr lang="en-US" dirty="0">
                <a:latin typeface="+mn-lt"/>
              </a:rPr>
              <a:t> </a:t>
            </a:r>
            <a:r>
              <a:rPr lang="en-US" dirty="0" err="1">
                <a:latin typeface="+mn-lt"/>
              </a:rPr>
              <a:t>nhiên</a:t>
            </a:r>
            <a:endParaRPr lang="en-GB" dirty="0">
              <a:latin typeface="+mn-lt"/>
            </a:endParaRPr>
          </a:p>
        </p:txBody>
      </p:sp>
      <p:sp>
        <p:nvSpPr>
          <p:cNvPr id="4" name="Slide Number Placeholder 3">
            <a:extLst>
              <a:ext uri="{FF2B5EF4-FFF2-40B4-BE49-F238E27FC236}">
                <a16:creationId xmlns:a16="http://schemas.microsoft.com/office/drawing/2014/main" id="{332642D2-7275-47AC-8D75-EC66AC05401E}"/>
              </a:ext>
            </a:extLst>
          </p:cNvPr>
          <p:cNvSpPr>
            <a:spLocks noGrp="1"/>
          </p:cNvSpPr>
          <p:nvPr>
            <p:ph type="sldNum" sz="quarter" idx="10"/>
          </p:nvPr>
        </p:nvSpPr>
        <p:spPr/>
        <p:txBody>
          <a:bodyPr/>
          <a:lstStyle/>
          <a:p>
            <a:fld id="{48F63A3B-78C7-47BE-AE5E-E10140E04643}" type="slidenum">
              <a:rPr lang="en-US" smtClean="0"/>
              <a:pPr/>
              <a:t>21</a:t>
            </a:fld>
            <a:endParaRPr lang="en-US" dirty="0"/>
          </a:p>
        </p:txBody>
      </p:sp>
      <p:pic>
        <p:nvPicPr>
          <p:cNvPr id="5" name="Content Placeholder 4">
            <a:extLst>
              <a:ext uri="{FF2B5EF4-FFF2-40B4-BE49-F238E27FC236}">
                <a16:creationId xmlns:a16="http://schemas.microsoft.com/office/drawing/2014/main" id="{25003D2F-F28F-47E8-A408-61D59F14AEDE}"/>
              </a:ext>
            </a:extLst>
          </p:cNvPr>
          <p:cNvPicPr>
            <a:picLocks noGrp="1" noChangeAspect="1"/>
          </p:cNvPicPr>
          <p:nvPr>
            <p:ph sz="quarter" idx="4"/>
          </p:nvPr>
        </p:nvPicPr>
        <p:blipFill>
          <a:blip r:embed="rId2"/>
          <a:stretch>
            <a:fillRect/>
          </a:stretch>
        </p:blipFill>
        <p:spPr>
          <a:xfrm>
            <a:off x="528575" y="2684365"/>
            <a:ext cx="11134850" cy="3716436"/>
          </a:xfrm>
          <a:prstGeom prst="rect">
            <a:avLst/>
          </a:prstGeom>
        </p:spPr>
      </p:pic>
    </p:spTree>
    <p:extLst>
      <p:ext uri="{BB962C8B-B14F-4D97-AF65-F5344CB8AC3E}">
        <p14:creationId xmlns:p14="http://schemas.microsoft.com/office/powerpoint/2010/main" val="394387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79C8-D023-4C16-9051-B020C9DB8E53}"/>
              </a:ext>
            </a:extLst>
          </p:cNvPr>
          <p:cNvSpPr>
            <a:spLocks noGrp="1"/>
          </p:cNvSpPr>
          <p:nvPr>
            <p:ph type="title"/>
          </p:nvPr>
        </p:nvSpPr>
        <p:spPr/>
        <p:txBody>
          <a:bodyPr/>
          <a:lstStyle/>
          <a:p>
            <a:endParaRPr lang="en-GB" dirty="0"/>
          </a:p>
        </p:txBody>
      </p:sp>
      <p:pic>
        <p:nvPicPr>
          <p:cNvPr id="4" name="0524">
            <a:hlinkClick r:id="" action="ppaction://media"/>
            <a:extLst>
              <a:ext uri="{FF2B5EF4-FFF2-40B4-BE49-F238E27FC236}">
                <a16:creationId xmlns:a16="http://schemas.microsoft.com/office/drawing/2014/main" id="{0F53FB4A-2CD2-4607-9546-95C86E8255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48000" y="14288"/>
            <a:ext cx="9144000" cy="6858000"/>
          </a:xfrm>
          <a:prstGeom prst="rect">
            <a:avLst/>
          </a:prstGeom>
        </p:spPr>
      </p:pic>
      <p:sp>
        <p:nvSpPr>
          <p:cNvPr id="5" name="TextBox 4">
            <a:extLst>
              <a:ext uri="{FF2B5EF4-FFF2-40B4-BE49-F238E27FC236}">
                <a16:creationId xmlns:a16="http://schemas.microsoft.com/office/drawing/2014/main" id="{A3CAC57F-58A1-4AB0-84FC-A09CFB2BE927}"/>
              </a:ext>
            </a:extLst>
          </p:cNvPr>
          <p:cNvSpPr txBox="1"/>
          <p:nvPr/>
        </p:nvSpPr>
        <p:spPr>
          <a:xfrm>
            <a:off x="134754" y="500514"/>
            <a:ext cx="2569945" cy="2308324"/>
          </a:xfrm>
          <a:prstGeom prst="rect">
            <a:avLst/>
          </a:prstGeom>
          <a:noFill/>
        </p:spPr>
        <p:txBody>
          <a:bodyPr wrap="square" rtlCol="0">
            <a:spAutoFit/>
          </a:bodyPr>
          <a:lstStyle/>
          <a:p>
            <a:pPr algn="ctr"/>
            <a:r>
              <a:rPr lang="en-US" sz="3600" b="1" dirty="0">
                <a:solidFill>
                  <a:schemeClr val="accent6"/>
                </a:solidFill>
                <a:ea typeface="Calibri" panose="020F0502020204030204" pitchFamily="34" charset="0"/>
                <a:cs typeface="Calibri" panose="020F0502020204030204" pitchFamily="34" charset="0"/>
              </a:rPr>
              <a:t>KIỂM TRA HOẠT ĐỘNG HỆ THỐNG</a:t>
            </a:r>
            <a:endParaRPr lang="en-GB" sz="3600" b="1" dirty="0">
              <a:solidFill>
                <a:schemeClr val="accent6"/>
              </a:solidFill>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43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E9BF-2710-4950-829F-71440B79CEE2}"/>
              </a:ext>
            </a:extLst>
          </p:cNvPr>
          <p:cNvSpPr>
            <a:spLocks noGrp="1"/>
          </p:cNvSpPr>
          <p:nvPr>
            <p:ph type="title"/>
          </p:nvPr>
        </p:nvSpPr>
        <p:spPr>
          <a:xfrm>
            <a:off x="914400" y="474869"/>
            <a:ext cx="10511627" cy="1012785"/>
          </a:xfrm>
        </p:spPr>
        <p:txBody>
          <a:bodyPr/>
          <a:lstStyle/>
          <a:p>
            <a:r>
              <a:rPr lang="en-US" dirty="0" err="1">
                <a:latin typeface="+mn-lt"/>
              </a:rPr>
              <a:t>Kết</a:t>
            </a:r>
            <a:r>
              <a:rPr lang="en-US" dirty="0">
                <a:latin typeface="+mn-lt"/>
              </a:rPr>
              <a:t> </a:t>
            </a:r>
            <a:r>
              <a:rPr lang="en-US" dirty="0" err="1">
                <a:latin typeface="+mn-lt"/>
              </a:rPr>
              <a:t>quả</a:t>
            </a:r>
            <a:r>
              <a:rPr lang="en-US" dirty="0">
                <a:latin typeface="+mn-lt"/>
              </a:rPr>
              <a:t> </a:t>
            </a:r>
            <a:r>
              <a:rPr lang="en-US" dirty="0" err="1">
                <a:latin typeface="+mn-lt"/>
              </a:rPr>
              <a:t>thu</a:t>
            </a:r>
            <a:r>
              <a:rPr lang="en-US" dirty="0">
                <a:latin typeface="+mn-lt"/>
              </a:rPr>
              <a:t> </a:t>
            </a:r>
            <a:r>
              <a:rPr lang="en-US" dirty="0" err="1">
                <a:latin typeface="+mn-lt"/>
              </a:rPr>
              <a:t>được</a:t>
            </a:r>
            <a:endParaRPr lang="en-GB" dirty="0">
              <a:latin typeface="+mn-lt"/>
            </a:endParaRPr>
          </a:p>
        </p:txBody>
      </p:sp>
      <p:sp>
        <p:nvSpPr>
          <p:cNvPr id="4" name="Slide Number Placeholder 3">
            <a:extLst>
              <a:ext uri="{FF2B5EF4-FFF2-40B4-BE49-F238E27FC236}">
                <a16:creationId xmlns:a16="http://schemas.microsoft.com/office/drawing/2014/main" id="{D72B72D1-D459-4CD8-83A8-EB3C41876B51}"/>
              </a:ext>
            </a:extLst>
          </p:cNvPr>
          <p:cNvSpPr>
            <a:spLocks noGrp="1"/>
          </p:cNvSpPr>
          <p:nvPr>
            <p:ph type="sldNum" sz="quarter" idx="10"/>
          </p:nvPr>
        </p:nvSpPr>
        <p:spPr/>
        <p:txBody>
          <a:bodyPr/>
          <a:lstStyle/>
          <a:p>
            <a:fld id="{48F63A3B-78C7-47BE-AE5E-E10140E04643}" type="slidenum">
              <a:rPr lang="en-US" smtClean="0"/>
              <a:pPr/>
              <a:t>23</a:t>
            </a:fld>
            <a:endParaRPr lang="en-US" dirty="0"/>
          </a:p>
        </p:txBody>
      </p:sp>
      <p:pic>
        <p:nvPicPr>
          <p:cNvPr id="5" name="Content Placeholder 6">
            <a:extLst>
              <a:ext uri="{FF2B5EF4-FFF2-40B4-BE49-F238E27FC236}">
                <a16:creationId xmlns:a16="http://schemas.microsoft.com/office/drawing/2014/main" id="{676D9F78-18D3-4628-A360-95AB46E7F898}"/>
              </a:ext>
            </a:extLst>
          </p:cNvPr>
          <p:cNvPicPr>
            <a:picLocks noGrp="1" noChangeAspect="1"/>
          </p:cNvPicPr>
          <p:nvPr>
            <p:ph sz="quarter" idx="4"/>
          </p:nvPr>
        </p:nvPicPr>
        <p:blipFill>
          <a:blip r:embed="rId2"/>
          <a:stretch>
            <a:fillRect/>
          </a:stretch>
        </p:blipFill>
        <p:spPr>
          <a:xfrm>
            <a:off x="2383348" y="1732547"/>
            <a:ext cx="7425303" cy="4880009"/>
          </a:xfrm>
        </p:spPr>
      </p:pic>
    </p:spTree>
    <p:extLst>
      <p:ext uri="{BB962C8B-B14F-4D97-AF65-F5344CB8AC3E}">
        <p14:creationId xmlns:p14="http://schemas.microsoft.com/office/powerpoint/2010/main" val="2249744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98DC3-290B-4BAD-B656-D8B75B75CB79}"/>
              </a:ext>
            </a:extLst>
          </p:cNvPr>
          <p:cNvSpPr>
            <a:spLocks noGrp="1"/>
          </p:cNvSpPr>
          <p:nvPr>
            <p:ph type="title"/>
          </p:nvPr>
        </p:nvSpPr>
        <p:spPr>
          <a:xfrm>
            <a:off x="914400" y="474868"/>
            <a:ext cx="10511627" cy="1012785"/>
          </a:xfrm>
        </p:spPr>
        <p:txBody>
          <a:bodyPr/>
          <a:lstStyle/>
          <a:p>
            <a:r>
              <a:rPr lang="en-US" dirty="0">
                <a:latin typeface="+mn-lt"/>
              </a:rPr>
              <a:t>KẾT QUẢ THU ĐƯỢC</a:t>
            </a:r>
            <a:endParaRPr lang="en-GB" dirty="0">
              <a:latin typeface="+mn-lt"/>
            </a:endParaRPr>
          </a:p>
        </p:txBody>
      </p:sp>
      <p:sp>
        <p:nvSpPr>
          <p:cNvPr id="4" name="Slide Number Placeholder 3">
            <a:extLst>
              <a:ext uri="{FF2B5EF4-FFF2-40B4-BE49-F238E27FC236}">
                <a16:creationId xmlns:a16="http://schemas.microsoft.com/office/drawing/2014/main" id="{DA1CE9B0-B1E7-461B-99FA-8A97336F52BA}"/>
              </a:ext>
            </a:extLst>
          </p:cNvPr>
          <p:cNvSpPr>
            <a:spLocks noGrp="1"/>
          </p:cNvSpPr>
          <p:nvPr>
            <p:ph type="sldNum" sz="quarter" idx="10"/>
          </p:nvPr>
        </p:nvSpPr>
        <p:spPr/>
        <p:txBody>
          <a:bodyPr/>
          <a:lstStyle/>
          <a:p>
            <a:fld id="{48F63A3B-78C7-47BE-AE5E-E10140E04643}" type="slidenum">
              <a:rPr lang="en-US" smtClean="0"/>
              <a:pPr/>
              <a:t>24</a:t>
            </a:fld>
            <a:endParaRPr lang="en-US" dirty="0"/>
          </a:p>
        </p:txBody>
      </p:sp>
      <p:pic>
        <p:nvPicPr>
          <p:cNvPr id="5" name="Content Placeholder 13">
            <a:extLst>
              <a:ext uri="{FF2B5EF4-FFF2-40B4-BE49-F238E27FC236}">
                <a16:creationId xmlns:a16="http://schemas.microsoft.com/office/drawing/2014/main" id="{A888A2CF-AC0E-4174-88B5-1FE2C2DE27E3}"/>
              </a:ext>
            </a:extLst>
          </p:cNvPr>
          <p:cNvPicPr>
            <a:picLocks noGrp="1" noChangeAspect="1"/>
          </p:cNvPicPr>
          <p:nvPr>
            <p:ph sz="quarter" idx="4"/>
          </p:nvPr>
        </p:nvPicPr>
        <p:blipFill>
          <a:blip r:embed="rId2"/>
          <a:stretch>
            <a:fillRect/>
          </a:stretch>
        </p:blipFill>
        <p:spPr>
          <a:xfrm>
            <a:off x="484935" y="2082500"/>
            <a:ext cx="11222130" cy="4086319"/>
          </a:xfrm>
        </p:spPr>
      </p:pic>
    </p:spTree>
    <p:extLst>
      <p:ext uri="{BB962C8B-B14F-4D97-AF65-F5344CB8AC3E}">
        <p14:creationId xmlns:p14="http://schemas.microsoft.com/office/powerpoint/2010/main" val="3783219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C17E-E144-4A27-B10A-1CAD0BE1895C}"/>
              </a:ext>
            </a:extLst>
          </p:cNvPr>
          <p:cNvSpPr>
            <a:spLocks noGrp="1"/>
          </p:cNvSpPr>
          <p:nvPr>
            <p:ph type="title"/>
          </p:nvPr>
        </p:nvSpPr>
        <p:spPr>
          <a:xfrm>
            <a:off x="144379" y="186552"/>
            <a:ext cx="7843837" cy="1012782"/>
          </a:xfrm>
        </p:spPr>
        <p:txBody>
          <a:bodyPr/>
          <a:lstStyle/>
          <a:p>
            <a:r>
              <a:rPr lang="en-US" dirty="0">
                <a:latin typeface="+mn-lt"/>
              </a:rPr>
              <a:t>So </a:t>
            </a:r>
            <a:r>
              <a:rPr lang="en-US" dirty="0" err="1">
                <a:latin typeface="+mn-lt"/>
              </a:rPr>
              <a:t>sánh</a:t>
            </a:r>
            <a:r>
              <a:rPr lang="en-US" dirty="0">
                <a:latin typeface="+mn-lt"/>
              </a:rPr>
              <a:t> </a:t>
            </a:r>
            <a:r>
              <a:rPr lang="en-US" dirty="0" err="1">
                <a:latin typeface="+mn-lt"/>
              </a:rPr>
              <a:t>với</a:t>
            </a:r>
            <a:r>
              <a:rPr lang="en-US" dirty="0">
                <a:latin typeface="+mn-lt"/>
              </a:rPr>
              <a:t> </a:t>
            </a:r>
            <a:r>
              <a:rPr lang="en-US" dirty="0" err="1">
                <a:latin typeface="+mn-lt"/>
              </a:rPr>
              <a:t>bóng</a:t>
            </a:r>
            <a:r>
              <a:rPr lang="en-US" dirty="0">
                <a:latin typeface="+mn-lt"/>
              </a:rPr>
              <a:t> </a:t>
            </a:r>
            <a:r>
              <a:rPr lang="en-US" dirty="0" err="1">
                <a:latin typeface="+mn-lt"/>
              </a:rPr>
              <a:t>đèn</a:t>
            </a:r>
            <a:r>
              <a:rPr lang="en-US" dirty="0">
                <a:latin typeface="+mn-lt"/>
              </a:rPr>
              <a:t> led</a:t>
            </a:r>
            <a:endParaRPr lang="en-GB" dirty="0">
              <a:latin typeface="+mn-lt"/>
            </a:endParaRPr>
          </a:p>
        </p:txBody>
      </p:sp>
      <p:sp>
        <p:nvSpPr>
          <p:cNvPr id="5" name="Slide Number Placeholder 4">
            <a:extLst>
              <a:ext uri="{FF2B5EF4-FFF2-40B4-BE49-F238E27FC236}">
                <a16:creationId xmlns:a16="http://schemas.microsoft.com/office/drawing/2014/main" id="{36B76D8B-085C-46A1-BCDE-19FBFA95EFFC}"/>
              </a:ext>
            </a:extLst>
          </p:cNvPr>
          <p:cNvSpPr>
            <a:spLocks noGrp="1"/>
          </p:cNvSpPr>
          <p:nvPr>
            <p:ph type="sldNum" sz="quarter" idx="10"/>
          </p:nvPr>
        </p:nvSpPr>
        <p:spPr/>
        <p:txBody>
          <a:bodyPr/>
          <a:lstStyle/>
          <a:p>
            <a:fld id="{48F63A3B-78C7-47BE-AE5E-E10140E04643}" type="slidenum">
              <a:rPr lang="en-US" smtClean="0"/>
              <a:pPr/>
              <a:t>25</a:t>
            </a:fld>
            <a:endParaRPr lang="en-US" dirty="0"/>
          </a:p>
        </p:txBody>
      </p:sp>
      <p:pic>
        <p:nvPicPr>
          <p:cNvPr id="6" name="Content Placeholder 4">
            <a:extLst>
              <a:ext uri="{FF2B5EF4-FFF2-40B4-BE49-F238E27FC236}">
                <a16:creationId xmlns:a16="http://schemas.microsoft.com/office/drawing/2014/main" id="{54FA8FB2-AF10-4824-A50C-C35A4F9E6196}"/>
              </a:ext>
            </a:extLst>
          </p:cNvPr>
          <p:cNvPicPr>
            <a:picLocks noGrp="1"/>
          </p:cNvPicPr>
          <p:nvPr>
            <p:ph idx="13"/>
          </p:nvPr>
        </p:nvPicPr>
        <p:blipFill>
          <a:blip r:embed="rId3" cstate="print">
            <a:extLst>
              <a:ext uri="{28A0092B-C50C-407E-A947-70E740481C1C}">
                <a14:useLocalDpi xmlns:a14="http://schemas.microsoft.com/office/drawing/2010/main" val="0"/>
              </a:ext>
            </a:extLst>
          </a:blip>
          <a:stretch>
            <a:fillRect/>
          </a:stretch>
        </p:blipFill>
        <p:spPr>
          <a:xfrm>
            <a:off x="2476357" y="1830014"/>
            <a:ext cx="6391175" cy="4605689"/>
          </a:xfrm>
          <a:prstGeom prst="rect">
            <a:avLst/>
          </a:prstGeom>
        </p:spPr>
      </p:pic>
    </p:spTree>
    <p:extLst>
      <p:ext uri="{BB962C8B-B14F-4D97-AF65-F5344CB8AC3E}">
        <p14:creationId xmlns:p14="http://schemas.microsoft.com/office/powerpoint/2010/main" val="3181540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2A116-8360-4D1D-BBA3-769ABF896CA0}"/>
              </a:ext>
            </a:extLst>
          </p:cNvPr>
          <p:cNvSpPr>
            <a:spLocks noGrp="1"/>
          </p:cNvSpPr>
          <p:nvPr>
            <p:ph type="title"/>
          </p:nvPr>
        </p:nvSpPr>
        <p:spPr/>
        <p:txBody>
          <a:bodyPr/>
          <a:lstStyle/>
          <a:p>
            <a:r>
              <a:rPr lang="en-US" dirty="0" err="1">
                <a:latin typeface="+mn-lt"/>
              </a:rPr>
              <a:t>Kết</a:t>
            </a:r>
            <a:r>
              <a:rPr lang="en-US" dirty="0">
                <a:latin typeface="+mn-lt"/>
              </a:rPr>
              <a:t> </a:t>
            </a:r>
            <a:r>
              <a:rPr lang="en-US" dirty="0" err="1">
                <a:latin typeface="+mn-lt"/>
              </a:rPr>
              <a:t>luận</a:t>
            </a:r>
            <a:endParaRPr lang="en-GB" dirty="0">
              <a:latin typeface="+mn-lt"/>
            </a:endParaRPr>
          </a:p>
        </p:txBody>
      </p:sp>
      <p:sp>
        <p:nvSpPr>
          <p:cNvPr id="3" name="Content Placeholder 2">
            <a:extLst>
              <a:ext uri="{FF2B5EF4-FFF2-40B4-BE49-F238E27FC236}">
                <a16:creationId xmlns:a16="http://schemas.microsoft.com/office/drawing/2014/main" id="{86014E4E-7329-4E48-A562-9BCD32B6CA46}"/>
              </a:ext>
            </a:extLst>
          </p:cNvPr>
          <p:cNvSpPr>
            <a:spLocks noGrp="1"/>
          </p:cNvSpPr>
          <p:nvPr>
            <p:ph sz="half" idx="2"/>
          </p:nvPr>
        </p:nvSpPr>
        <p:spPr/>
        <p:txBody>
          <a:bodyPr>
            <a:normAutofit/>
          </a:bodyPr>
          <a:lstStyle/>
          <a:p>
            <a:r>
              <a:rPr lang="en-US" sz="2800" dirty="0" err="1">
                <a:effectLst/>
                <a:latin typeface="Calibri" panose="020F0502020204030204" pitchFamily="34" charset="0"/>
                <a:ea typeface="Calibri" panose="020F0502020204030204" pitchFamily="34" charset="0"/>
                <a:cs typeface="Calibri" panose="020F0502020204030204" pitchFamily="34" charset="0"/>
              </a:rPr>
              <a:t>Các</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tính</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năng</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điều</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khiển</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hoạt</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động</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tốt</a:t>
            </a:r>
            <a:r>
              <a:rPr lang="en-US" sz="2800" dirty="0">
                <a:effectLst/>
                <a:latin typeface="Calibri" panose="020F0502020204030204" pitchFamily="34" charset="0"/>
                <a:ea typeface="Calibri" panose="020F0502020204030204" pitchFamily="34" charset="0"/>
                <a:cs typeface="Calibri" panose="020F0502020204030204" pitchFamily="34" charset="0"/>
              </a:rPr>
              <a:t>.</a:t>
            </a:r>
          </a:p>
          <a:p>
            <a:r>
              <a:rPr lang="en-US" sz="2800" dirty="0" err="1">
                <a:effectLst/>
                <a:latin typeface="Calibri" panose="020F0502020204030204" pitchFamily="34" charset="0"/>
                <a:ea typeface="Calibri" panose="020F0502020204030204" pitchFamily="34" charset="0"/>
                <a:cs typeface="Calibri" panose="020F0502020204030204" pitchFamily="34" charset="0"/>
              </a:rPr>
              <a:t>Với</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kết</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quả</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tốt</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nhất</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thu</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được</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b="1" dirty="0">
                <a:effectLst/>
                <a:latin typeface="Calibri" panose="020F0502020204030204" pitchFamily="34" charset="0"/>
                <a:ea typeface="Calibri" panose="020F0502020204030204" pitchFamily="34" charset="0"/>
                <a:cs typeface="Calibri" panose="020F0502020204030204" pitchFamily="34" charset="0"/>
              </a:rPr>
              <a:t>4,5k </a:t>
            </a:r>
            <a:r>
              <a:rPr lang="en-US" sz="2800" b="1" i="1" dirty="0">
                <a:effectLst/>
                <a:latin typeface="Calibri" panose="020F0502020204030204" pitchFamily="34" charset="0"/>
                <a:ea typeface="Calibri" panose="020F0502020204030204" pitchFamily="34" charset="0"/>
                <a:cs typeface="Calibri" panose="020F0502020204030204" pitchFamily="34" charset="0"/>
              </a:rPr>
              <a:t>lux</a:t>
            </a:r>
            <a:r>
              <a:rPr lang="en-US" sz="2800" b="1" dirty="0">
                <a:effectLst/>
                <a:latin typeface="Calibri" panose="020F0502020204030204" pitchFamily="34" charset="0"/>
                <a:ea typeface="Calibri" panose="020F0502020204030204" pitchFamily="34" charset="0"/>
                <a:cs typeface="Calibri" panose="020F0502020204030204" pitchFamily="34" charset="0"/>
              </a:rPr>
              <a:t> </a:t>
            </a:r>
            <a:r>
              <a:rPr lang="en-US" sz="2800" dirty="0">
                <a:effectLst/>
                <a:latin typeface="Calibri" panose="020F0502020204030204" pitchFamily="34" charset="0"/>
                <a:ea typeface="Calibri" panose="020F0502020204030204" pitchFamily="34" charset="0"/>
                <a:cs typeface="Calibri" panose="020F0502020204030204" pitchFamily="34" charset="0"/>
              </a:rPr>
              <a:t>ta </a:t>
            </a:r>
            <a:r>
              <a:rPr lang="en-US" sz="2800" dirty="0" err="1">
                <a:effectLst/>
                <a:latin typeface="Calibri" panose="020F0502020204030204" pitchFamily="34" charset="0"/>
                <a:ea typeface="Calibri" panose="020F0502020204030204" pitchFamily="34" charset="0"/>
                <a:cs typeface="Calibri" panose="020F0502020204030204" pitchFamily="34" charset="0"/>
              </a:rPr>
              <a:t>có</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thể</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trải</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rộng</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trên</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diện</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tích</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phòng</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b="1" dirty="0">
                <a:effectLst/>
                <a:latin typeface="Calibri" panose="020F0502020204030204" pitchFamily="34" charset="0"/>
                <a:ea typeface="Calibri" panose="020F0502020204030204" pitchFamily="34" charset="0"/>
                <a:cs typeface="Calibri" panose="020F0502020204030204" pitchFamily="34" charset="0"/>
              </a:rPr>
              <a:t>9m</a:t>
            </a:r>
            <a:r>
              <a:rPr lang="en-US" sz="2800" b="1" baseline="30000" dirty="0">
                <a:effectLst/>
                <a:latin typeface="Calibri" panose="020F0502020204030204" pitchFamily="34" charset="0"/>
                <a:ea typeface="Calibri" panose="020F0502020204030204" pitchFamily="34" charset="0"/>
                <a:cs typeface="Calibri" panose="020F0502020204030204" pitchFamily="34" charset="0"/>
              </a:rPr>
              <a:t>2</a:t>
            </a:r>
            <a:r>
              <a:rPr lang="en-US" sz="2800" b="1"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latin typeface="Calibri" panose="020F0502020204030204" pitchFamily="34" charset="0"/>
                <a:ea typeface="Calibri" panose="020F0502020204030204" pitchFamily="34" charset="0"/>
                <a:cs typeface="Calibri" panose="020F0502020204030204" pitchFamily="34" charset="0"/>
              </a:rPr>
              <a:t>trên</a:t>
            </a: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dirty="0" err="1">
                <a:latin typeface="Calibri" panose="020F0502020204030204" pitchFamily="34" charset="0"/>
                <a:ea typeface="Calibri" panose="020F0502020204030204" pitchFamily="34" charset="0"/>
                <a:cs typeface="Calibri" panose="020F0502020204030204" pitchFamily="34" charset="0"/>
              </a:rPr>
              <a:t>mỗi</a:t>
            </a:r>
            <a:r>
              <a:rPr lang="en-US" sz="2800" dirty="0">
                <a:latin typeface="Calibri" panose="020F0502020204030204" pitchFamily="34" charset="0"/>
                <a:ea typeface="Calibri" panose="020F0502020204030204" pitchFamily="34" charset="0"/>
                <a:cs typeface="Calibri" panose="020F0502020204030204" pitchFamily="34" charset="0"/>
              </a:rPr>
              <a:t> </a:t>
            </a:r>
            <a:r>
              <a:rPr lang="en-US" sz="2800" b="1" dirty="0">
                <a:effectLst/>
                <a:latin typeface="Calibri" panose="020F0502020204030204" pitchFamily="34" charset="0"/>
                <a:ea typeface="Calibri" panose="020F0502020204030204" pitchFamily="34" charset="0"/>
                <a:cs typeface="Calibri" panose="020F0502020204030204" pitchFamily="34" charset="0"/>
              </a:rPr>
              <a:t>m</a:t>
            </a:r>
            <a:r>
              <a:rPr lang="en-US" sz="2800" b="1" baseline="30000" dirty="0">
                <a:effectLst/>
                <a:latin typeface="Calibri" panose="020F0502020204030204" pitchFamily="34" charset="0"/>
                <a:ea typeface="Calibri" panose="020F0502020204030204" pitchFamily="34" charset="0"/>
                <a:cs typeface="Calibri" panose="020F0502020204030204" pitchFamily="34" charset="0"/>
              </a:rPr>
              <a:t>2 </a:t>
            </a:r>
            <a:r>
              <a:rPr lang="en-US" sz="2800" dirty="0" err="1">
                <a:effectLst/>
                <a:latin typeface="Calibri" panose="020F0502020204030204" pitchFamily="34" charset="0"/>
                <a:ea typeface="Calibri" panose="020F0502020204030204" pitchFamily="34" charset="0"/>
                <a:cs typeface="Calibri" panose="020F0502020204030204" pitchFamily="34" charset="0"/>
              </a:rPr>
              <a:t>sẽ</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nhận</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được</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cường</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độ</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sáng</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dirty="0" err="1">
                <a:effectLst/>
                <a:latin typeface="Calibri" panose="020F0502020204030204" pitchFamily="34" charset="0"/>
                <a:ea typeface="Calibri" panose="020F0502020204030204" pitchFamily="34" charset="0"/>
                <a:cs typeface="Calibri" panose="020F0502020204030204" pitchFamily="34" charset="0"/>
              </a:rPr>
              <a:t>khoảng</a:t>
            </a:r>
            <a:r>
              <a:rPr lang="en-US" sz="2800" dirty="0">
                <a:effectLst/>
                <a:latin typeface="Calibri" panose="020F0502020204030204" pitchFamily="34" charset="0"/>
                <a:ea typeface="Calibri" panose="020F0502020204030204" pitchFamily="34" charset="0"/>
                <a:cs typeface="Calibri" panose="020F0502020204030204" pitchFamily="34" charset="0"/>
              </a:rPr>
              <a:t> </a:t>
            </a:r>
            <a:r>
              <a:rPr lang="en-US" sz="2800" b="1" dirty="0">
                <a:effectLst/>
                <a:latin typeface="Calibri" panose="020F0502020204030204" pitchFamily="34" charset="0"/>
                <a:ea typeface="Calibri" panose="020F0502020204030204" pitchFamily="34" charset="0"/>
                <a:cs typeface="Calibri" panose="020F0502020204030204" pitchFamily="34" charset="0"/>
              </a:rPr>
              <a:t>500 </a:t>
            </a:r>
            <a:r>
              <a:rPr lang="en-US" sz="2800" b="1" i="1" dirty="0">
                <a:effectLst/>
                <a:latin typeface="Calibri" panose="020F0502020204030204" pitchFamily="34" charset="0"/>
                <a:ea typeface="Calibri" panose="020F0502020204030204" pitchFamily="34" charset="0"/>
                <a:cs typeface="Calibri" panose="020F0502020204030204" pitchFamily="34" charset="0"/>
              </a:rPr>
              <a:t>lux</a:t>
            </a:r>
            <a:endParaRPr lang="en-GB" sz="2800" b="1" i="1" dirty="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BBD6C2B-7D2B-4751-AAE8-953D39330412}"/>
              </a:ext>
            </a:extLst>
          </p:cNvPr>
          <p:cNvSpPr>
            <a:spLocks noGrp="1"/>
          </p:cNvSpPr>
          <p:nvPr>
            <p:ph type="sldNum" sz="quarter" idx="10"/>
          </p:nvPr>
        </p:nvSpPr>
        <p:spPr/>
        <p:txBody>
          <a:bodyPr/>
          <a:lstStyle/>
          <a:p>
            <a:fld id="{48F63A3B-78C7-47BE-AE5E-E10140E04643}" type="slidenum">
              <a:rPr lang="en-US" smtClean="0"/>
              <a:pPr/>
              <a:t>26</a:t>
            </a:fld>
            <a:endParaRPr lang="en-US" dirty="0"/>
          </a:p>
        </p:txBody>
      </p:sp>
    </p:spTree>
    <p:extLst>
      <p:ext uri="{BB962C8B-B14F-4D97-AF65-F5344CB8AC3E}">
        <p14:creationId xmlns:p14="http://schemas.microsoft.com/office/powerpoint/2010/main" val="1027202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7A5B-3D4B-4B81-BB89-A061B4E02AB4}"/>
              </a:ext>
            </a:extLst>
          </p:cNvPr>
          <p:cNvSpPr>
            <a:spLocks noGrp="1"/>
          </p:cNvSpPr>
          <p:nvPr>
            <p:ph type="title"/>
          </p:nvPr>
        </p:nvSpPr>
        <p:spPr/>
        <p:txBody>
          <a:bodyPr/>
          <a:lstStyle/>
          <a:p>
            <a:r>
              <a:rPr lang="en-US" dirty="0" err="1">
                <a:latin typeface="+mn-lt"/>
              </a:rPr>
              <a:t>Phương</a:t>
            </a:r>
            <a:r>
              <a:rPr lang="en-US" dirty="0">
                <a:latin typeface="+mn-lt"/>
              </a:rPr>
              <a:t> </a:t>
            </a:r>
            <a:r>
              <a:rPr lang="en-US" dirty="0" err="1">
                <a:latin typeface="+mn-lt"/>
              </a:rPr>
              <a:t>hướng</a:t>
            </a:r>
            <a:r>
              <a:rPr lang="en-US" dirty="0">
                <a:latin typeface="+mn-lt"/>
              </a:rPr>
              <a:t> </a:t>
            </a:r>
            <a:r>
              <a:rPr lang="en-US" dirty="0" err="1">
                <a:latin typeface="+mn-lt"/>
              </a:rPr>
              <a:t>phát</a:t>
            </a:r>
            <a:r>
              <a:rPr lang="en-US" dirty="0">
                <a:latin typeface="+mn-lt"/>
              </a:rPr>
              <a:t> </a:t>
            </a:r>
            <a:r>
              <a:rPr lang="en-US" dirty="0" err="1">
                <a:latin typeface="+mn-lt"/>
              </a:rPr>
              <a:t>triển</a:t>
            </a:r>
            <a:endParaRPr lang="en-GB" dirty="0">
              <a:latin typeface="+mn-lt"/>
            </a:endParaRPr>
          </a:p>
        </p:txBody>
      </p:sp>
      <p:sp>
        <p:nvSpPr>
          <p:cNvPr id="3" name="Content Placeholder 2">
            <a:extLst>
              <a:ext uri="{FF2B5EF4-FFF2-40B4-BE49-F238E27FC236}">
                <a16:creationId xmlns:a16="http://schemas.microsoft.com/office/drawing/2014/main" id="{4BAE4888-E2D8-4E2A-B88B-611C36755DF8}"/>
              </a:ext>
            </a:extLst>
          </p:cNvPr>
          <p:cNvSpPr>
            <a:spLocks noGrp="1"/>
          </p:cNvSpPr>
          <p:nvPr>
            <p:ph sz="half" idx="2"/>
          </p:nvPr>
        </p:nvSpPr>
        <p:spPr/>
        <p:txBody>
          <a:bodyPr>
            <a:normAutofit/>
          </a:bodyPr>
          <a:lstStyle/>
          <a:p>
            <a:pPr marL="0" indent="0">
              <a:buNone/>
            </a:pPr>
            <a:r>
              <a:rPr lang="en-GB" sz="2800" dirty="0" err="1">
                <a:latin typeface="Calibri" panose="020F0502020204030204" pitchFamily="34" charset="0"/>
                <a:ea typeface="Calibri" panose="020F0502020204030204" pitchFamily="34" charset="0"/>
                <a:cs typeface="Calibri" panose="020F0502020204030204" pitchFamily="34" charset="0"/>
              </a:rPr>
              <a:t>Để</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cải</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thiện</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hiệu</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suất</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chiếu</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sáng</a:t>
            </a:r>
            <a:r>
              <a:rPr lang="en-GB" sz="2800" dirty="0">
                <a:latin typeface="Calibri" panose="020F0502020204030204" pitchFamily="34" charset="0"/>
                <a:ea typeface="Calibri" panose="020F0502020204030204" pitchFamily="34" charset="0"/>
                <a:cs typeface="Calibri" panose="020F0502020204030204" pitchFamily="34" charset="0"/>
              </a:rPr>
              <a:t> :</a:t>
            </a:r>
          </a:p>
          <a:p>
            <a:pPr>
              <a:buFont typeface="Courier New" panose="02070309020205020404" pitchFamily="49" charset="0"/>
              <a:buChar char="o"/>
            </a:pPr>
            <a:r>
              <a:rPr lang="en-GB" sz="2800" dirty="0" err="1">
                <a:latin typeface="Calibri" panose="020F0502020204030204" pitchFamily="34" charset="0"/>
                <a:ea typeface="Calibri" panose="020F0502020204030204" pitchFamily="34" charset="0"/>
                <a:cs typeface="Calibri" panose="020F0502020204030204" pitchFamily="34" charset="0"/>
              </a:rPr>
              <a:t>Phát</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triển</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hệ</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thống</a:t>
            </a:r>
            <a:r>
              <a:rPr lang="en-GB" sz="2800" dirty="0">
                <a:latin typeface="Calibri" panose="020F0502020204030204" pitchFamily="34" charset="0"/>
                <a:ea typeface="Calibri" panose="020F0502020204030204" pitchFamily="34" charset="0"/>
                <a:cs typeface="Calibri" panose="020F0502020204030204" pitchFamily="34" charset="0"/>
              </a:rPr>
              <a:t> 2 </a:t>
            </a:r>
            <a:r>
              <a:rPr lang="en-GB" sz="2800" dirty="0" err="1">
                <a:latin typeface="Calibri" panose="020F0502020204030204" pitchFamily="34" charset="0"/>
                <a:ea typeface="Calibri" panose="020F0502020204030204" pitchFamily="34" charset="0"/>
                <a:cs typeface="Calibri" panose="020F0502020204030204" pitchFamily="34" charset="0"/>
              </a:rPr>
              <a:t>trục</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kết</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hợp</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thêm</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cảm</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biến</a:t>
            </a:r>
            <a:endParaRPr lang="en-GB" sz="2800" dirty="0">
              <a:latin typeface="Calibri" panose="020F0502020204030204" pitchFamily="34" charset="0"/>
              <a:ea typeface="Calibri" panose="020F0502020204030204" pitchFamily="34" charset="0"/>
              <a:cs typeface="Calibri" panose="020F0502020204030204" pitchFamily="34" charset="0"/>
            </a:endParaRPr>
          </a:p>
          <a:p>
            <a:pPr>
              <a:buFont typeface="Courier New" panose="02070309020205020404" pitchFamily="49" charset="0"/>
              <a:buChar char="o"/>
            </a:pPr>
            <a:r>
              <a:rPr lang="en-GB" sz="2800" dirty="0" err="1">
                <a:latin typeface="Calibri" panose="020F0502020204030204" pitchFamily="34" charset="0"/>
                <a:ea typeface="Calibri" panose="020F0502020204030204" pitchFamily="34" charset="0"/>
                <a:cs typeface="Calibri" panose="020F0502020204030204" pitchFamily="34" charset="0"/>
              </a:rPr>
              <a:t>Kết</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hợp</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với</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hệ</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thống</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chiếu</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sáng</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nhân</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tạo</a:t>
            </a:r>
            <a:r>
              <a:rPr lang="en-GB" sz="2800" dirty="0">
                <a:latin typeface="Calibri" panose="020F0502020204030204" pitchFamily="34" charset="0"/>
                <a:ea typeface="Calibri" panose="020F0502020204030204" pitchFamily="34" charset="0"/>
                <a:cs typeface="Calibri" panose="020F0502020204030204" pitchFamily="34" charset="0"/>
              </a:rPr>
              <a:t> </a:t>
            </a:r>
          </a:p>
        </p:txBody>
      </p:sp>
      <p:sp>
        <p:nvSpPr>
          <p:cNvPr id="4" name="Slide Number Placeholder 3">
            <a:extLst>
              <a:ext uri="{FF2B5EF4-FFF2-40B4-BE49-F238E27FC236}">
                <a16:creationId xmlns:a16="http://schemas.microsoft.com/office/drawing/2014/main" id="{B324A6A0-BAA8-4016-A77C-4B5E3FC0F7F3}"/>
              </a:ext>
            </a:extLst>
          </p:cNvPr>
          <p:cNvSpPr>
            <a:spLocks noGrp="1"/>
          </p:cNvSpPr>
          <p:nvPr>
            <p:ph type="sldNum" sz="quarter" idx="10"/>
          </p:nvPr>
        </p:nvSpPr>
        <p:spPr/>
        <p:txBody>
          <a:bodyPr/>
          <a:lstStyle/>
          <a:p>
            <a:fld id="{48F63A3B-78C7-47BE-AE5E-E10140E04643}" type="slidenum">
              <a:rPr lang="en-US" smtClean="0"/>
              <a:pPr/>
              <a:t>27</a:t>
            </a:fld>
            <a:endParaRPr lang="en-US" dirty="0"/>
          </a:p>
        </p:txBody>
      </p:sp>
    </p:spTree>
    <p:extLst>
      <p:ext uri="{BB962C8B-B14F-4D97-AF65-F5344CB8AC3E}">
        <p14:creationId xmlns:p14="http://schemas.microsoft.com/office/powerpoint/2010/main" val="15156473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914401" y="2065145"/>
            <a:ext cx="5715000" cy="2727709"/>
          </a:xfrm>
        </p:spPr>
        <p:txBody>
          <a:bodyPr/>
          <a:lstStyle/>
          <a:p>
            <a:r>
              <a:rPr lang="en-US" dirty="0"/>
              <a:t>Thank </a:t>
            </a:r>
            <a:br>
              <a:rPr lang="en-US" dirty="0"/>
            </a:br>
            <a:r>
              <a:rPr lang="en-US" dirty="0"/>
              <a:t>you</a:t>
            </a:r>
            <a:br>
              <a:rPr lang="en-US" dirty="0"/>
            </a:br>
            <a:r>
              <a:rPr lang="en-US" dirty="0"/>
              <a:t>for listening</a:t>
            </a:r>
          </a:p>
        </p:txBody>
      </p:sp>
    </p:spTree>
    <p:extLst>
      <p:ext uri="{BB962C8B-B14F-4D97-AF65-F5344CB8AC3E}">
        <p14:creationId xmlns:p14="http://schemas.microsoft.com/office/powerpoint/2010/main" val="1973173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B145B-46D9-486D-BB1D-5916AC71D295}"/>
              </a:ext>
            </a:extLst>
          </p:cNvPr>
          <p:cNvSpPr>
            <a:spLocks noGrp="1"/>
          </p:cNvSpPr>
          <p:nvPr>
            <p:ph type="title"/>
          </p:nvPr>
        </p:nvSpPr>
        <p:spPr>
          <a:xfrm>
            <a:off x="0" y="0"/>
            <a:ext cx="8739740" cy="1222385"/>
          </a:xfrm>
        </p:spPr>
        <p:txBody>
          <a:bodyPr/>
          <a:lstStyle/>
          <a:p>
            <a:r>
              <a:rPr lang="en-US" dirty="0" err="1">
                <a:latin typeface="+mn-lt"/>
              </a:rPr>
              <a:t>Lợi</a:t>
            </a:r>
            <a:r>
              <a:rPr lang="en-US" dirty="0">
                <a:latin typeface="+mn-lt"/>
              </a:rPr>
              <a:t> </a:t>
            </a:r>
            <a:r>
              <a:rPr lang="en-US" dirty="0" err="1">
                <a:latin typeface="+mn-lt"/>
              </a:rPr>
              <a:t>ích</a:t>
            </a:r>
            <a:r>
              <a:rPr lang="en-US" dirty="0">
                <a:latin typeface="+mn-lt"/>
              </a:rPr>
              <a:t> </a:t>
            </a:r>
            <a:r>
              <a:rPr lang="en-US" dirty="0" err="1">
                <a:latin typeface="+mn-lt"/>
              </a:rPr>
              <a:t>của</a:t>
            </a:r>
            <a:r>
              <a:rPr lang="en-US" dirty="0">
                <a:latin typeface="+mn-lt"/>
              </a:rPr>
              <a:t> </a:t>
            </a:r>
            <a:r>
              <a:rPr lang="en-US" dirty="0" err="1">
                <a:latin typeface="+mn-lt"/>
              </a:rPr>
              <a:t>chiếu</a:t>
            </a:r>
            <a:r>
              <a:rPr lang="en-US" dirty="0">
                <a:latin typeface="+mn-lt"/>
              </a:rPr>
              <a:t> </a:t>
            </a:r>
            <a:r>
              <a:rPr lang="en-US" dirty="0" err="1">
                <a:latin typeface="+mn-lt"/>
              </a:rPr>
              <a:t>sáng</a:t>
            </a:r>
            <a:r>
              <a:rPr lang="en-US" dirty="0">
                <a:latin typeface="+mn-lt"/>
              </a:rPr>
              <a:t> </a:t>
            </a:r>
            <a:r>
              <a:rPr lang="en-US" dirty="0" err="1">
                <a:latin typeface="+mn-lt"/>
              </a:rPr>
              <a:t>tự</a:t>
            </a:r>
            <a:r>
              <a:rPr lang="en-US" dirty="0">
                <a:latin typeface="+mn-lt"/>
              </a:rPr>
              <a:t> </a:t>
            </a:r>
            <a:r>
              <a:rPr lang="en-US" dirty="0" err="1">
                <a:latin typeface="+mn-lt"/>
              </a:rPr>
              <a:t>nhiên</a:t>
            </a:r>
            <a:endParaRPr lang="en-GB" dirty="0">
              <a:latin typeface="+mn-lt"/>
            </a:endParaRPr>
          </a:p>
        </p:txBody>
      </p:sp>
      <p:sp>
        <p:nvSpPr>
          <p:cNvPr id="3" name="Slide Number Placeholder 2">
            <a:extLst>
              <a:ext uri="{FF2B5EF4-FFF2-40B4-BE49-F238E27FC236}">
                <a16:creationId xmlns:a16="http://schemas.microsoft.com/office/drawing/2014/main" id="{2CD20B50-6D9B-40EE-BD8E-B86E6CED15C5}"/>
              </a:ext>
            </a:extLst>
          </p:cNvPr>
          <p:cNvSpPr>
            <a:spLocks noGrp="1"/>
          </p:cNvSpPr>
          <p:nvPr>
            <p:ph type="sldNum" sz="quarter" idx="10"/>
          </p:nvPr>
        </p:nvSpPr>
        <p:spPr/>
        <p:txBody>
          <a:bodyPr/>
          <a:lstStyle/>
          <a:p>
            <a:fld id="{48F63A3B-78C7-47BE-AE5E-E10140E04643}" type="slidenum">
              <a:rPr lang="en-US" smtClean="0"/>
              <a:pPr/>
              <a:t>3</a:t>
            </a:fld>
            <a:endParaRPr lang="en-US" dirty="0"/>
          </a:p>
        </p:txBody>
      </p:sp>
      <p:pic>
        <p:nvPicPr>
          <p:cNvPr id="6" name="Content Placeholder 5">
            <a:extLst>
              <a:ext uri="{FF2B5EF4-FFF2-40B4-BE49-F238E27FC236}">
                <a16:creationId xmlns:a16="http://schemas.microsoft.com/office/drawing/2014/main" id="{FA7A9C4D-E816-4C44-9258-FA048AD8D42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27258" y="3147460"/>
            <a:ext cx="4793382" cy="3595037"/>
          </a:xfrm>
          <a:prstGeom prst="rect">
            <a:avLst/>
          </a:prstGeom>
        </p:spPr>
      </p:pic>
      <p:pic>
        <p:nvPicPr>
          <p:cNvPr id="7" name="Content Placeholder 4">
            <a:extLst>
              <a:ext uri="{FF2B5EF4-FFF2-40B4-BE49-F238E27FC236}">
                <a16:creationId xmlns:a16="http://schemas.microsoft.com/office/drawing/2014/main" id="{4271ECF9-2274-4FE0-8548-ACE8A059318F}"/>
              </a:ext>
            </a:extLst>
          </p:cNvPr>
          <p:cNvPicPr>
            <a:picLocks noGrp="1"/>
          </p:cNvPicPr>
          <p:nvPr>
            <p:ph sz="quarter" idx="4"/>
          </p:nvPr>
        </p:nvPicPr>
        <p:blipFill>
          <a:blip r:embed="rId4">
            <a:extLst>
              <a:ext uri="{28A0092B-C50C-407E-A947-70E740481C1C}">
                <a14:useLocalDpi xmlns:a14="http://schemas.microsoft.com/office/drawing/2010/main" val="0"/>
              </a:ext>
            </a:extLst>
          </a:blip>
          <a:stretch>
            <a:fillRect/>
          </a:stretch>
        </p:blipFill>
        <p:spPr>
          <a:xfrm>
            <a:off x="5553777" y="3147460"/>
            <a:ext cx="6490636" cy="359122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7D2CB405-78F9-486A-BEBF-151126959F2F}"/>
              </a:ext>
            </a:extLst>
          </p:cNvPr>
          <p:cNvSpPr txBox="1"/>
          <p:nvPr/>
        </p:nvSpPr>
        <p:spPr>
          <a:xfrm>
            <a:off x="192503" y="1636295"/>
            <a:ext cx="7469205" cy="1384995"/>
          </a:xfrm>
          <a:prstGeom prst="rect">
            <a:avLst/>
          </a:prstGeom>
          <a:noFill/>
        </p:spPr>
        <p:txBody>
          <a:bodyPr wrap="square" rtlCol="0">
            <a:spAutoFit/>
          </a:bodyPr>
          <a:lstStyle/>
          <a:p>
            <a:pPr marL="342900" indent="-342900">
              <a:buFontTx/>
              <a:buChar char="-"/>
            </a:pPr>
            <a:r>
              <a:rPr lang="en-US"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Tiết</a:t>
            </a:r>
            <a:r>
              <a:rPr lang="en-US"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kiệm</a:t>
            </a:r>
            <a:r>
              <a:rPr lang="en-US"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năng</a:t>
            </a:r>
            <a:r>
              <a:rPr lang="en-US"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lượng</a:t>
            </a:r>
            <a:r>
              <a:rPr lang="en-US"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p>
          <a:p>
            <a:pPr marL="342900" indent="-342900">
              <a:buFontTx/>
              <a:buChar char="-"/>
            </a:pPr>
            <a:r>
              <a:rPr lang="en-US"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Tăng</a:t>
            </a:r>
            <a:r>
              <a:rPr lang="en-US"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năng</a:t>
            </a:r>
            <a:r>
              <a:rPr lang="en-US"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suất</a:t>
            </a:r>
            <a:r>
              <a:rPr lang="en-US"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lao</a:t>
            </a:r>
            <a:r>
              <a:rPr lang="en-US"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động</a:t>
            </a:r>
            <a:endParaRPr lang="en-US" sz="2800"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pPr marL="342900" indent="-342900">
              <a:buFontTx/>
              <a:buChar char="-"/>
            </a:pPr>
            <a:r>
              <a:rPr lang="en-GB"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Tác</a:t>
            </a:r>
            <a:r>
              <a:rPr lang="en-GB"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dụng</a:t>
            </a:r>
            <a:r>
              <a:rPr lang="en-GB"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tích</a:t>
            </a:r>
            <a:r>
              <a:rPr lang="en-GB"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cực</a:t>
            </a:r>
            <a:r>
              <a:rPr lang="en-GB"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với</a:t>
            </a:r>
            <a:r>
              <a:rPr lang="en-GB"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sức</a:t>
            </a:r>
            <a:r>
              <a:rPr lang="en-GB"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khỏe</a:t>
            </a:r>
            <a:r>
              <a:rPr lang="en-GB" sz="2800" dirty="0">
                <a:solidFill>
                  <a:schemeClr val="accent6"/>
                </a:solidFill>
                <a:latin typeface="Calibri" panose="020F0502020204030204" pitchFamily="34" charset="0"/>
                <a:ea typeface="Calibri" panose="020F0502020204030204" pitchFamily="34" charset="0"/>
                <a:cs typeface="Calibri" panose="020F0502020204030204" pitchFamily="34" charset="0"/>
              </a:rPr>
              <a:t>  con </a:t>
            </a:r>
            <a:r>
              <a:rPr lang="en-GB" sz="2800" dirty="0" err="1">
                <a:solidFill>
                  <a:schemeClr val="accent6"/>
                </a:solidFill>
                <a:latin typeface="Calibri" panose="020F0502020204030204" pitchFamily="34" charset="0"/>
                <a:ea typeface="Calibri" panose="020F0502020204030204" pitchFamily="34" charset="0"/>
                <a:cs typeface="Calibri" panose="020F0502020204030204" pitchFamily="34" charset="0"/>
              </a:rPr>
              <a:t>người</a:t>
            </a:r>
            <a:endParaRPr lang="en-GB" sz="2800"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802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0" y="0"/>
            <a:ext cx="6583680" cy="1531357"/>
          </a:xfrm>
        </p:spPr>
        <p:txBody>
          <a:bodyPr/>
          <a:lstStyle/>
          <a:p>
            <a:r>
              <a:rPr lang="en-US" dirty="0" err="1">
                <a:latin typeface="+mn-lt"/>
              </a:rPr>
              <a:t>Mục</a:t>
            </a:r>
            <a:r>
              <a:rPr lang="en-US" dirty="0">
                <a:latin typeface="+mn-lt"/>
              </a:rPr>
              <a:t> </a:t>
            </a:r>
            <a:r>
              <a:rPr lang="en-US" dirty="0" err="1">
                <a:latin typeface="+mn-lt"/>
              </a:rPr>
              <a:t>tiêu</a:t>
            </a:r>
            <a:r>
              <a:rPr lang="en-US" dirty="0">
                <a:latin typeface="+mn-lt"/>
              </a:rPr>
              <a:t> </a:t>
            </a:r>
            <a:r>
              <a:rPr lang="en-US" dirty="0" err="1">
                <a:latin typeface="+mn-lt"/>
              </a:rPr>
              <a:t>nghiên</a:t>
            </a:r>
            <a:r>
              <a:rPr lang="en-US" dirty="0">
                <a:latin typeface="+mn-lt"/>
              </a:rPr>
              <a:t> </a:t>
            </a:r>
            <a:r>
              <a:rPr lang="en-US" dirty="0" err="1">
                <a:latin typeface="+mn-lt"/>
              </a:rPr>
              <a:t>cứu</a:t>
            </a:r>
            <a:endParaRPr lang="en-US" dirty="0">
              <a:latin typeface="+mn-lt"/>
            </a:endParaRP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0" y="2276375"/>
            <a:ext cx="6096000" cy="3207344"/>
          </a:xfrm>
        </p:spPr>
        <p:txBody>
          <a:bodyPr>
            <a:normAutofit/>
          </a:bodyPr>
          <a:lstStyle/>
          <a:p>
            <a:pPr marL="342900" indent="-342900">
              <a:buFont typeface="Arial" panose="020B0604020202020204" pitchFamily="34" charset="0"/>
              <a:buChar char="•"/>
            </a:pPr>
            <a:r>
              <a:rPr lang="en-GB" sz="2800" dirty="0" err="1">
                <a:latin typeface="Calibri" panose="020F0502020204030204" pitchFamily="34" charset="0"/>
                <a:ea typeface="Calibri" panose="020F0502020204030204" pitchFamily="34" charset="0"/>
                <a:cs typeface="Calibri" panose="020F0502020204030204" pitchFamily="34" charset="0"/>
              </a:rPr>
              <a:t>Thiết</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kế</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hệ</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thống</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chiếu</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sáng</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tự</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nhiên</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trong</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không</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gian</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phòng</a:t>
            </a:r>
            <a:r>
              <a:rPr lang="en-GB" sz="2800" dirty="0">
                <a:latin typeface="Calibri" panose="020F0502020204030204" pitchFamily="34" charset="0"/>
                <a:ea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GB" sz="2800" dirty="0" err="1">
                <a:latin typeface="Calibri" panose="020F0502020204030204" pitchFamily="34" charset="0"/>
                <a:ea typeface="Calibri" panose="020F0502020204030204" pitchFamily="34" charset="0"/>
                <a:cs typeface="Calibri" panose="020F0502020204030204" pitchFamily="34" charset="0"/>
              </a:rPr>
              <a:t>Kích</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thước</a:t>
            </a:r>
            <a:r>
              <a:rPr lang="en-GB" sz="2800" dirty="0">
                <a:latin typeface="Calibri" panose="020F0502020204030204" pitchFamily="34" charset="0"/>
                <a:ea typeface="Calibri" panose="020F0502020204030204" pitchFamily="34" charset="0"/>
                <a:cs typeface="Calibri" panose="020F0502020204030204" pitchFamily="34" charset="0"/>
              </a:rPr>
              <a:t> 3m x 3m x 2,5m</a:t>
            </a:r>
          </a:p>
          <a:p>
            <a:pPr marL="342900" indent="-342900">
              <a:buFont typeface="Arial" panose="020B0604020202020204" pitchFamily="34" charset="0"/>
              <a:buChar char="•"/>
            </a:pPr>
            <a:r>
              <a:rPr lang="en-GB" sz="2800" dirty="0" err="1">
                <a:latin typeface="Calibri" panose="020F0502020204030204" pitchFamily="34" charset="0"/>
                <a:ea typeface="Calibri" panose="020F0502020204030204" pitchFamily="34" charset="0"/>
                <a:cs typeface="Calibri" panose="020F0502020204030204" pitchFamily="34" charset="0"/>
              </a:rPr>
              <a:t>Cường</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độ</a:t>
            </a:r>
            <a:r>
              <a:rPr lang="en-GB" sz="2800" dirty="0">
                <a:latin typeface="Calibri" panose="020F0502020204030204" pitchFamily="34" charset="0"/>
                <a:ea typeface="Calibri" panose="020F0502020204030204" pitchFamily="34" charset="0"/>
                <a:cs typeface="Calibri" panose="020F0502020204030204" pitchFamily="34" charset="0"/>
              </a:rPr>
              <a:t> </a:t>
            </a:r>
            <a:r>
              <a:rPr lang="en-GB" sz="2800" dirty="0" err="1">
                <a:latin typeface="Calibri" panose="020F0502020204030204" pitchFamily="34" charset="0"/>
                <a:ea typeface="Calibri" panose="020F0502020204030204" pitchFamily="34" charset="0"/>
                <a:cs typeface="Calibri" panose="020F0502020204030204" pitchFamily="34" charset="0"/>
              </a:rPr>
              <a:t>sáng</a:t>
            </a:r>
            <a:r>
              <a:rPr lang="en-GB" sz="2800" dirty="0">
                <a:latin typeface="Calibri" panose="020F0502020204030204" pitchFamily="34" charset="0"/>
                <a:ea typeface="Calibri" panose="020F0502020204030204" pitchFamily="34" charset="0"/>
                <a:cs typeface="Calibri" panose="020F0502020204030204" pitchFamily="34" charset="0"/>
              </a:rPr>
              <a:t> 500 </a:t>
            </a:r>
            <a:r>
              <a:rPr lang="en-GB" sz="2800" i="1" dirty="0">
                <a:latin typeface="Calibri" panose="020F0502020204030204" pitchFamily="34" charset="0"/>
                <a:ea typeface="Calibri" panose="020F0502020204030204" pitchFamily="34" charset="0"/>
                <a:cs typeface="Calibri" panose="020F0502020204030204" pitchFamily="34" charset="0"/>
              </a:rPr>
              <a:t>lux</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4</a:t>
            </a:fld>
            <a:endParaRPr lang="en-US" dirty="0"/>
          </a:p>
        </p:txBody>
      </p:sp>
    </p:spTree>
    <p:extLst>
      <p:ext uri="{BB962C8B-B14F-4D97-AF65-F5344CB8AC3E}">
        <p14:creationId xmlns:p14="http://schemas.microsoft.com/office/powerpoint/2010/main" val="3913219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1279-2CB5-4919-B8A3-C27683DFBF2D}"/>
              </a:ext>
            </a:extLst>
          </p:cNvPr>
          <p:cNvSpPr>
            <a:spLocks noGrp="1"/>
          </p:cNvSpPr>
          <p:nvPr>
            <p:ph type="title"/>
          </p:nvPr>
        </p:nvSpPr>
        <p:spPr>
          <a:xfrm>
            <a:off x="0" y="0"/>
            <a:ext cx="6583680" cy="1531357"/>
          </a:xfrm>
        </p:spPr>
        <p:txBody>
          <a:bodyPr/>
          <a:lstStyle/>
          <a:p>
            <a:r>
              <a:rPr lang="en-US" sz="3600" dirty="0" err="1">
                <a:latin typeface="+mn-lt"/>
              </a:rPr>
              <a:t>Nghiên</a:t>
            </a:r>
            <a:r>
              <a:rPr lang="en-US" sz="3600" dirty="0">
                <a:latin typeface="+mn-lt"/>
              </a:rPr>
              <a:t> </a:t>
            </a:r>
            <a:r>
              <a:rPr lang="en-US" sz="3600" dirty="0" err="1">
                <a:latin typeface="+mn-lt"/>
              </a:rPr>
              <a:t>cứu</a:t>
            </a:r>
            <a:r>
              <a:rPr lang="en-US" sz="3600" dirty="0">
                <a:latin typeface="+mn-lt"/>
              </a:rPr>
              <a:t> </a:t>
            </a:r>
            <a:r>
              <a:rPr lang="en-US" sz="3600" dirty="0" err="1">
                <a:latin typeface="+mn-lt"/>
              </a:rPr>
              <a:t>liên</a:t>
            </a:r>
            <a:r>
              <a:rPr lang="en-US" sz="3600" dirty="0">
                <a:latin typeface="+mn-lt"/>
              </a:rPr>
              <a:t> </a:t>
            </a:r>
            <a:r>
              <a:rPr lang="en-US" sz="3600" dirty="0" err="1">
                <a:latin typeface="+mn-lt"/>
              </a:rPr>
              <a:t>quan</a:t>
            </a:r>
            <a:br>
              <a:rPr lang="en-US" dirty="0">
                <a:latin typeface="+mn-lt"/>
              </a:rPr>
            </a:br>
            <a:r>
              <a:rPr lang="en-US" dirty="0">
                <a:latin typeface="+mn-lt"/>
              </a:rPr>
              <a:t>    </a:t>
            </a:r>
            <a:r>
              <a:rPr lang="en-US" sz="2400" dirty="0" err="1">
                <a:latin typeface="+mn-lt"/>
              </a:rPr>
              <a:t>Gương</a:t>
            </a:r>
            <a:r>
              <a:rPr lang="en-US" sz="2400" dirty="0">
                <a:latin typeface="+mn-lt"/>
              </a:rPr>
              <a:t> </a:t>
            </a:r>
            <a:r>
              <a:rPr lang="en-US" sz="2400" dirty="0" err="1">
                <a:latin typeface="+mn-lt"/>
              </a:rPr>
              <a:t>phản</a:t>
            </a:r>
            <a:r>
              <a:rPr lang="en-US" sz="2400" dirty="0">
                <a:latin typeface="+mn-lt"/>
              </a:rPr>
              <a:t> </a:t>
            </a:r>
            <a:r>
              <a:rPr lang="en-US" sz="2400" dirty="0" err="1">
                <a:latin typeface="+mn-lt"/>
              </a:rPr>
              <a:t>xạ</a:t>
            </a:r>
            <a:r>
              <a:rPr lang="en-US" sz="2400" dirty="0">
                <a:latin typeface="+mn-lt"/>
              </a:rPr>
              <a:t> </a:t>
            </a:r>
            <a:r>
              <a:rPr lang="en-US" sz="2400" dirty="0" err="1">
                <a:latin typeface="+mn-lt"/>
              </a:rPr>
              <a:t>Parabol</a:t>
            </a:r>
            <a:endParaRPr lang="en-GB" sz="2400" dirty="0">
              <a:latin typeface="+mn-lt"/>
            </a:endParaRPr>
          </a:p>
        </p:txBody>
      </p:sp>
      <p:sp>
        <p:nvSpPr>
          <p:cNvPr id="4" name="Slide Number Placeholder 3">
            <a:extLst>
              <a:ext uri="{FF2B5EF4-FFF2-40B4-BE49-F238E27FC236}">
                <a16:creationId xmlns:a16="http://schemas.microsoft.com/office/drawing/2014/main" id="{BCD1E35A-FF6F-4A4C-81B0-288892541069}"/>
              </a:ext>
            </a:extLst>
          </p:cNvPr>
          <p:cNvSpPr>
            <a:spLocks noGrp="1"/>
          </p:cNvSpPr>
          <p:nvPr>
            <p:ph type="sldNum" sz="quarter" idx="10"/>
          </p:nvPr>
        </p:nvSpPr>
        <p:spPr/>
        <p:txBody>
          <a:bodyPr/>
          <a:lstStyle/>
          <a:p>
            <a:fld id="{48F63A3B-78C7-47BE-AE5E-E10140E04643}" type="slidenum">
              <a:rPr lang="en-US" smtClean="0"/>
              <a:pPr/>
              <a:t>5</a:t>
            </a:fld>
            <a:endParaRPr lang="en-US" dirty="0"/>
          </a:p>
        </p:txBody>
      </p:sp>
      <p:pic>
        <p:nvPicPr>
          <p:cNvPr id="5" name="Content Placeholder 4" descr="A diagram of a curved object&#10;&#10;Description automatically generated">
            <a:extLst>
              <a:ext uri="{FF2B5EF4-FFF2-40B4-BE49-F238E27FC236}">
                <a16:creationId xmlns:a16="http://schemas.microsoft.com/office/drawing/2014/main" id="{DE42D70B-BB54-4844-AA3F-0009188B35DA}"/>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539015" y="1799925"/>
            <a:ext cx="9298004" cy="4971448"/>
          </a:xfrm>
          <a:prstGeom prst="rect">
            <a:avLst/>
          </a:prstGeom>
        </p:spPr>
      </p:pic>
    </p:spTree>
    <p:extLst>
      <p:ext uri="{BB962C8B-B14F-4D97-AF65-F5344CB8AC3E}">
        <p14:creationId xmlns:p14="http://schemas.microsoft.com/office/powerpoint/2010/main" val="2158876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B4C2-3E7E-48B6-8DD2-6A6FCE02B915}"/>
              </a:ext>
            </a:extLst>
          </p:cNvPr>
          <p:cNvSpPr>
            <a:spLocks noGrp="1"/>
          </p:cNvSpPr>
          <p:nvPr>
            <p:ph type="title"/>
          </p:nvPr>
        </p:nvSpPr>
        <p:spPr>
          <a:xfrm>
            <a:off x="0" y="317495"/>
            <a:ext cx="7796464" cy="1222385"/>
          </a:xfrm>
        </p:spPr>
        <p:txBody>
          <a:bodyPr/>
          <a:lstStyle/>
          <a:p>
            <a:r>
              <a:rPr lang="en-US" sz="3600" dirty="0" err="1">
                <a:latin typeface="+mn-lt"/>
              </a:rPr>
              <a:t>Nghiên</a:t>
            </a:r>
            <a:r>
              <a:rPr lang="en-US" sz="3600" dirty="0">
                <a:latin typeface="+mn-lt"/>
              </a:rPr>
              <a:t> </a:t>
            </a:r>
            <a:r>
              <a:rPr lang="en-US" sz="3600" dirty="0" err="1">
                <a:latin typeface="+mn-lt"/>
              </a:rPr>
              <a:t>cứu</a:t>
            </a:r>
            <a:r>
              <a:rPr lang="en-US" sz="3600" dirty="0">
                <a:latin typeface="+mn-lt"/>
              </a:rPr>
              <a:t> </a:t>
            </a:r>
            <a:r>
              <a:rPr lang="en-US" sz="3600" dirty="0" err="1">
                <a:latin typeface="+mn-lt"/>
              </a:rPr>
              <a:t>liên</a:t>
            </a:r>
            <a:r>
              <a:rPr lang="en-US" sz="3600" dirty="0">
                <a:latin typeface="+mn-lt"/>
              </a:rPr>
              <a:t> </a:t>
            </a:r>
            <a:r>
              <a:rPr lang="en-US" sz="3600" dirty="0" err="1">
                <a:latin typeface="+mn-lt"/>
              </a:rPr>
              <a:t>quan</a:t>
            </a:r>
            <a:br>
              <a:rPr lang="en-GB" sz="3600" dirty="0">
                <a:latin typeface="+mn-lt"/>
              </a:rPr>
            </a:br>
            <a:r>
              <a:rPr lang="en-GB" sz="3600" dirty="0">
                <a:latin typeface="+mn-lt"/>
              </a:rPr>
              <a:t>    </a:t>
            </a:r>
            <a:r>
              <a:rPr lang="en-GB" sz="2400" dirty="0">
                <a:latin typeface="+mn-lt"/>
              </a:rPr>
              <a:t>Light pipe</a:t>
            </a:r>
          </a:p>
        </p:txBody>
      </p:sp>
      <p:sp>
        <p:nvSpPr>
          <p:cNvPr id="3" name="Slide Number Placeholder 2">
            <a:extLst>
              <a:ext uri="{FF2B5EF4-FFF2-40B4-BE49-F238E27FC236}">
                <a16:creationId xmlns:a16="http://schemas.microsoft.com/office/drawing/2014/main" id="{3F00F3D3-4165-4449-9938-B204184557F2}"/>
              </a:ext>
            </a:extLst>
          </p:cNvPr>
          <p:cNvSpPr>
            <a:spLocks noGrp="1"/>
          </p:cNvSpPr>
          <p:nvPr>
            <p:ph type="sldNum" sz="quarter" idx="10"/>
          </p:nvPr>
        </p:nvSpPr>
        <p:spPr/>
        <p:txBody>
          <a:bodyPr/>
          <a:lstStyle/>
          <a:p>
            <a:fld id="{48F63A3B-78C7-47BE-AE5E-E10140E04643}" type="slidenum">
              <a:rPr lang="en-US" smtClean="0"/>
              <a:pPr/>
              <a:t>6</a:t>
            </a:fld>
            <a:endParaRPr lang="en-US" dirty="0"/>
          </a:p>
        </p:txBody>
      </p:sp>
      <p:pic>
        <p:nvPicPr>
          <p:cNvPr id="6" name="Content Placeholder 4" descr="A diagram of a structure">
            <a:extLst>
              <a:ext uri="{FF2B5EF4-FFF2-40B4-BE49-F238E27FC236}">
                <a16:creationId xmlns:a16="http://schemas.microsoft.com/office/drawing/2014/main" id="{4C684692-3CB7-412B-A68F-549B1CE05CAF}"/>
              </a:ext>
            </a:extLst>
          </p:cNvPr>
          <p:cNvPicPr>
            <a:picLocks noGrp="1"/>
          </p:cNvPicPr>
          <p:nvPr>
            <p:ph sz="half" idx="2"/>
          </p:nvPr>
        </p:nvPicPr>
        <p:blipFill rotWithShape="1">
          <a:blip r:embed="rId3">
            <a:extLst>
              <a:ext uri="{28A0092B-C50C-407E-A947-70E740481C1C}">
                <a14:useLocalDpi xmlns:a14="http://schemas.microsoft.com/office/drawing/2010/main" val="0"/>
              </a:ext>
            </a:extLst>
          </a:blip>
          <a:srcRect l="6819" t="17868" r="4401" b="-11"/>
          <a:stretch>
            <a:fillRect/>
          </a:stretch>
        </p:blipFill>
        <p:spPr bwMode="auto">
          <a:xfrm>
            <a:off x="158290" y="2397310"/>
            <a:ext cx="5591377" cy="3820610"/>
          </a:xfrm>
          <a:prstGeom prst="rect">
            <a:avLst/>
          </a:prstGeom>
          <a:ln>
            <a:noFill/>
          </a:ln>
        </p:spPr>
      </p:pic>
      <p:pic>
        <p:nvPicPr>
          <p:cNvPr id="7" name="Content Placeholder 6">
            <a:extLst>
              <a:ext uri="{FF2B5EF4-FFF2-40B4-BE49-F238E27FC236}">
                <a16:creationId xmlns:a16="http://schemas.microsoft.com/office/drawing/2014/main" id="{553C4DC7-69BB-444C-B728-727FD88CEDE9}"/>
              </a:ext>
            </a:extLst>
          </p:cNvPr>
          <p:cNvPicPr>
            <a:picLocks noGrp="1" noChangeAspect="1"/>
          </p:cNvPicPr>
          <p:nvPr>
            <p:ph sz="quarter" idx="4"/>
          </p:nvPr>
        </p:nvPicPr>
        <p:blipFill rotWithShape="1">
          <a:blip r:embed="rId4"/>
          <a:srcRect r="5776"/>
          <a:stretch>
            <a:fillRect/>
          </a:stretch>
        </p:blipFill>
        <p:spPr>
          <a:xfrm>
            <a:off x="5939765" y="2397310"/>
            <a:ext cx="6093945" cy="2836783"/>
          </a:xfrm>
          <a:prstGeom prst="rect">
            <a:avLst/>
          </a:prstGeom>
        </p:spPr>
      </p:pic>
    </p:spTree>
    <p:extLst>
      <p:ext uri="{BB962C8B-B14F-4D97-AF65-F5344CB8AC3E}">
        <p14:creationId xmlns:p14="http://schemas.microsoft.com/office/powerpoint/2010/main" val="2202349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B080D-EBCC-46CA-BC48-C277FC8220B9}"/>
              </a:ext>
            </a:extLst>
          </p:cNvPr>
          <p:cNvSpPr>
            <a:spLocks noGrp="1"/>
          </p:cNvSpPr>
          <p:nvPr>
            <p:ph type="title"/>
          </p:nvPr>
        </p:nvSpPr>
        <p:spPr>
          <a:xfrm>
            <a:off x="456711" y="428815"/>
            <a:ext cx="9875463" cy="999746"/>
          </a:xfrm>
        </p:spPr>
        <p:txBody>
          <a:bodyPr/>
          <a:lstStyle/>
          <a:p>
            <a:r>
              <a:rPr lang="en-US" dirty="0" err="1">
                <a:latin typeface="+mn-lt"/>
              </a:rPr>
              <a:t>Tập</a:t>
            </a:r>
            <a:r>
              <a:rPr lang="en-US" dirty="0">
                <a:latin typeface="+mn-lt"/>
              </a:rPr>
              <a:t> </a:t>
            </a:r>
            <a:r>
              <a:rPr lang="en-US" dirty="0" err="1">
                <a:latin typeface="+mn-lt"/>
              </a:rPr>
              <a:t>trung</a:t>
            </a:r>
            <a:r>
              <a:rPr lang="en-US" dirty="0">
                <a:latin typeface="+mn-lt"/>
              </a:rPr>
              <a:t> </a:t>
            </a:r>
            <a:r>
              <a:rPr lang="en-US" dirty="0" err="1">
                <a:latin typeface="+mn-lt"/>
              </a:rPr>
              <a:t>ánh</a:t>
            </a:r>
            <a:r>
              <a:rPr lang="en-US" dirty="0">
                <a:latin typeface="+mn-lt"/>
              </a:rPr>
              <a:t> </a:t>
            </a:r>
            <a:r>
              <a:rPr lang="en-US" dirty="0" err="1">
                <a:latin typeface="+mn-lt"/>
              </a:rPr>
              <a:t>sáng</a:t>
            </a:r>
            <a:endParaRPr lang="en-GB" dirty="0">
              <a:latin typeface="+mn-lt"/>
            </a:endParaRPr>
          </a:p>
        </p:txBody>
      </p:sp>
      <p:sp>
        <p:nvSpPr>
          <p:cNvPr id="5" name="Slide Number Placeholder 4">
            <a:extLst>
              <a:ext uri="{FF2B5EF4-FFF2-40B4-BE49-F238E27FC236}">
                <a16:creationId xmlns:a16="http://schemas.microsoft.com/office/drawing/2014/main" id="{7EC10C95-09AA-4AF4-9695-85CCE7C0D3EB}"/>
              </a:ext>
            </a:extLst>
          </p:cNvPr>
          <p:cNvSpPr>
            <a:spLocks noGrp="1"/>
          </p:cNvSpPr>
          <p:nvPr>
            <p:ph type="sldNum" sz="quarter" idx="10"/>
          </p:nvPr>
        </p:nvSpPr>
        <p:spPr/>
        <p:txBody>
          <a:bodyPr/>
          <a:lstStyle/>
          <a:p>
            <a:fld id="{48F63A3B-78C7-47BE-AE5E-E10140E04643}" type="slidenum">
              <a:rPr lang="en-US" smtClean="0"/>
              <a:pPr/>
              <a:t>7</a:t>
            </a:fld>
            <a:endParaRPr lang="en-US" dirty="0"/>
          </a:p>
        </p:txBody>
      </p:sp>
      <p:pic>
        <p:nvPicPr>
          <p:cNvPr id="6" name="Content Placeholder 5">
            <a:extLst>
              <a:ext uri="{FF2B5EF4-FFF2-40B4-BE49-F238E27FC236}">
                <a16:creationId xmlns:a16="http://schemas.microsoft.com/office/drawing/2014/main" id="{00F73F31-4A1D-445F-88B5-E871D4BA43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56711" y="2736600"/>
            <a:ext cx="7458017" cy="3960812"/>
          </a:xfrm>
          <a:prstGeom prst="rect">
            <a:avLst/>
          </a:prstGeom>
        </p:spPr>
      </p:pic>
      <p:pic>
        <p:nvPicPr>
          <p:cNvPr id="7" name="Content Placeholder 4" descr="A diagram of a bridge&#10;&#10;Description automatically generated">
            <a:extLst>
              <a:ext uri="{FF2B5EF4-FFF2-40B4-BE49-F238E27FC236}">
                <a16:creationId xmlns:a16="http://schemas.microsoft.com/office/drawing/2014/main" id="{A9B82E2C-218E-407E-97D6-3006AA6E0135}"/>
              </a:ext>
            </a:extLst>
          </p:cNvPr>
          <p:cNvPicPr>
            <a:picLocks noGrp="1"/>
          </p:cNvPicPr>
          <p:nvPr>
            <p:ph sz="half" idx="15"/>
          </p:nvPr>
        </p:nvPicPr>
        <p:blipFill>
          <a:blip r:embed="rId4"/>
          <a:stretch>
            <a:fillRect/>
          </a:stretch>
        </p:blipFill>
        <p:spPr>
          <a:xfrm>
            <a:off x="8379932" y="2736600"/>
            <a:ext cx="3046095" cy="3960812"/>
          </a:xfrm>
          <a:prstGeom prst="rect">
            <a:avLst/>
          </a:prstGeom>
        </p:spPr>
      </p:pic>
      <p:sp>
        <p:nvSpPr>
          <p:cNvPr id="8" name="TextBox 7">
            <a:extLst>
              <a:ext uri="{FF2B5EF4-FFF2-40B4-BE49-F238E27FC236}">
                <a16:creationId xmlns:a16="http://schemas.microsoft.com/office/drawing/2014/main" id="{BC04E181-8FB1-4647-B356-628844B38568}"/>
              </a:ext>
            </a:extLst>
          </p:cNvPr>
          <p:cNvSpPr txBox="1"/>
          <p:nvPr/>
        </p:nvSpPr>
        <p:spPr>
          <a:xfrm>
            <a:off x="8282050" y="1166940"/>
            <a:ext cx="2964581" cy="1569660"/>
          </a:xfrm>
          <a:prstGeom prst="rect">
            <a:avLst/>
          </a:prstGeom>
          <a:noFill/>
        </p:spPr>
        <p:txBody>
          <a:bodyPr wrap="square" rtlCol="0">
            <a:spAutoFit/>
          </a:bodyPr>
          <a:lstStyle/>
          <a:p>
            <a:r>
              <a:rPr lang="en-US" sz="24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Thấu</a:t>
            </a:r>
            <a:r>
              <a:rPr lang="en-US" sz="2400" b="1"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kính</a:t>
            </a:r>
            <a:r>
              <a:rPr lang="en-US" sz="2400" b="1" dirty="0">
                <a:solidFill>
                  <a:schemeClr val="accent6"/>
                </a:solidFill>
                <a:latin typeface="Calibri" panose="020F0502020204030204" pitchFamily="34" charset="0"/>
                <a:ea typeface="Calibri" panose="020F0502020204030204" pitchFamily="34" charset="0"/>
                <a:cs typeface="Calibri" panose="020F0502020204030204" pitchFamily="34" charset="0"/>
              </a:rPr>
              <a:t> Fresnel</a:t>
            </a:r>
          </a:p>
          <a:p>
            <a:r>
              <a:rPr lang="en-GB" sz="2400" b="0" i="0" dirty="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Đường</a:t>
            </a:r>
            <a:r>
              <a:rPr lang="en-GB" sz="2400"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 </a:t>
            </a:r>
            <a:r>
              <a:rPr lang="en-GB" sz="2400" b="0" i="0" dirty="0" err="1">
                <a:solidFill>
                  <a:schemeClr val="accent6"/>
                </a:solidFill>
                <a:effectLst/>
                <a:latin typeface="Calibri" panose="020F0502020204030204" pitchFamily="34" charset="0"/>
                <a:ea typeface="Calibri" panose="020F0502020204030204" pitchFamily="34" charset="0"/>
                <a:cs typeface="Calibri" panose="020F0502020204030204" pitchFamily="34" charset="0"/>
              </a:rPr>
              <a:t>kính</a:t>
            </a:r>
            <a:r>
              <a:rPr lang="en-US" sz="2400"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 = 95 mm</a:t>
            </a:r>
          </a:p>
          <a:p>
            <a:r>
              <a:rPr lang="en-US" sz="2400" dirty="0" err="1">
                <a:solidFill>
                  <a:schemeClr val="accent6"/>
                </a:solidFill>
                <a:latin typeface="Calibri" panose="020F0502020204030204" pitchFamily="34" charset="0"/>
                <a:ea typeface="Calibri" panose="020F0502020204030204" pitchFamily="34" charset="0"/>
                <a:cs typeface="Calibri" panose="020F0502020204030204" pitchFamily="34" charset="0"/>
              </a:rPr>
              <a:t>Tiêu</a:t>
            </a:r>
            <a:r>
              <a:rPr lang="en-US" sz="24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chemeClr val="accent6"/>
                </a:solidFill>
                <a:latin typeface="Calibri" panose="020F0502020204030204" pitchFamily="34" charset="0"/>
                <a:ea typeface="Calibri" panose="020F0502020204030204" pitchFamily="34" charset="0"/>
                <a:cs typeface="Calibri" panose="020F0502020204030204" pitchFamily="34" charset="0"/>
              </a:rPr>
              <a:t>cự</a:t>
            </a:r>
            <a:r>
              <a:rPr lang="en-US" sz="2400" dirty="0">
                <a:solidFill>
                  <a:schemeClr val="accent6"/>
                </a:solidFill>
                <a:latin typeface="Calibri" panose="020F0502020204030204" pitchFamily="34" charset="0"/>
                <a:ea typeface="Calibri" panose="020F0502020204030204" pitchFamily="34" charset="0"/>
                <a:cs typeface="Calibri" panose="020F0502020204030204" pitchFamily="34" charset="0"/>
              </a:rPr>
              <a:t> : 110 mm</a:t>
            </a:r>
          </a:p>
          <a:p>
            <a:r>
              <a:rPr lang="en-US" sz="2400" dirty="0" err="1">
                <a:solidFill>
                  <a:schemeClr val="accent6"/>
                </a:solidFill>
                <a:latin typeface="Calibri" panose="020F0502020204030204" pitchFamily="34" charset="0"/>
                <a:ea typeface="Calibri" panose="020F0502020204030204" pitchFamily="34" charset="0"/>
                <a:cs typeface="Calibri" panose="020F0502020204030204" pitchFamily="34" charset="0"/>
              </a:rPr>
              <a:t>Độ</a:t>
            </a:r>
            <a:r>
              <a:rPr lang="en-US" sz="2400"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400" dirty="0" err="1">
                <a:solidFill>
                  <a:schemeClr val="accent6"/>
                </a:solidFill>
                <a:latin typeface="Calibri" panose="020F0502020204030204" pitchFamily="34" charset="0"/>
                <a:ea typeface="Calibri" panose="020F0502020204030204" pitchFamily="34" charset="0"/>
                <a:cs typeface="Calibri" panose="020F0502020204030204" pitchFamily="34" charset="0"/>
              </a:rPr>
              <a:t>dày</a:t>
            </a:r>
            <a:r>
              <a:rPr lang="en-US" sz="2400" dirty="0">
                <a:solidFill>
                  <a:schemeClr val="accent6"/>
                </a:solidFill>
                <a:latin typeface="Calibri" panose="020F0502020204030204" pitchFamily="34" charset="0"/>
                <a:ea typeface="Calibri" panose="020F0502020204030204" pitchFamily="34" charset="0"/>
                <a:cs typeface="Calibri" panose="020F0502020204030204" pitchFamily="34" charset="0"/>
              </a:rPr>
              <a:t> : 2mm</a:t>
            </a:r>
            <a:endParaRPr lang="en-US" sz="2400" b="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8507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CD0A1-1E81-4A90-821D-AE8F48FD54CA}"/>
              </a:ext>
            </a:extLst>
          </p:cNvPr>
          <p:cNvSpPr>
            <a:spLocks noGrp="1"/>
          </p:cNvSpPr>
          <p:nvPr>
            <p:ph type="title"/>
          </p:nvPr>
        </p:nvSpPr>
        <p:spPr>
          <a:xfrm>
            <a:off x="0" y="0"/>
            <a:ext cx="6583680" cy="1531357"/>
          </a:xfrm>
        </p:spPr>
        <p:txBody>
          <a:bodyPr/>
          <a:lstStyle/>
          <a:p>
            <a:r>
              <a:rPr lang="en-US" dirty="0" err="1">
                <a:latin typeface="+mn-lt"/>
              </a:rPr>
              <a:t>Truyền</a:t>
            </a:r>
            <a:r>
              <a:rPr lang="en-US" dirty="0">
                <a:latin typeface="+mn-lt"/>
              </a:rPr>
              <a:t> </a:t>
            </a:r>
            <a:r>
              <a:rPr lang="en-US" dirty="0" err="1">
                <a:latin typeface="+mn-lt"/>
              </a:rPr>
              <a:t>ánh</a:t>
            </a:r>
            <a:r>
              <a:rPr lang="en-US" dirty="0">
                <a:latin typeface="+mn-lt"/>
              </a:rPr>
              <a:t> </a:t>
            </a:r>
            <a:r>
              <a:rPr lang="en-US" dirty="0" err="1">
                <a:latin typeface="+mn-lt"/>
              </a:rPr>
              <a:t>sáng</a:t>
            </a:r>
            <a:endParaRPr lang="en-GB" dirty="0">
              <a:latin typeface="+mn-lt"/>
            </a:endParaRPr>
          </a:p>
        </p:txBody>
      </p:sp>
      <p:sp>
        <p:nvSpPr>
          <p:cNvPr id="4" name="Slide Number Placeholder 3">
            <a:extLst>
              <a:ext uri="{FF2B5EF4-FFF2-40B4-BE49-F238E27FC236}">
                <a16:creationId xmlns:a16="http://schemas.microsoft.com/office/drawing/2014/main" id="{71F53343-17EC-4CB6-8588-3C89B93FA72E}"/>
              </a:ext>
            </a:extLst>
          </p:cNvPr>
          <p:cNvSpPr>
            <a:spLocks noGrp="1"/>
          </p:cNvSpPr>
          <p:nvPr>
            <p:ph type="sldNum" sz="quarter" idx="10"/>
          </p:nvPr>
        </p:nvSpPr>
        <p:spPr/>
        <p:txBody>
          <a:bodyPr/>
          <a:lstStyle/>
          <a:p>
            <a:fld id="{48F63A3B-78C7-47BE-AE5E-E10140E04643}" type="slidenum">
              <a:rPr lang="en-US" smtClean="0"/>
              <a:pPr/>
              <a:t>8</a:t>
            </a:fld>
            <a:endParaRPr lang="en-US" dirty="0"/>
          </a:p>
        </p:txBody>
      </p:sp>
      <p:pic>
        <p:nvPicPr>
          <p:cNvPr id="5" name="Content Placeholder 4" descr="Giới thiệu về khái niệm và cách thức hoạt động của cáp sợi quang học">
            <a:extLst>
              <a:ext uri="{FF2B5EF4-FFF2-40B4-BE49-F238E27FC236}">
                <a16:creationId xmlns:a16="http://schemas.microsoft.com/office/drawing/2014/main" id="{1E540785-DFE3-4EAF-BB03-2C013DF687D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399" y="3008529"/>
            <a:ext cx="5731413" cy="35270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B70D61-CB00-4763-B7CA-34B8A1938DBA}"/>
              </a:ext>
            </a:extLst>
          </p:cNvPr>
          <p:cNvSpPr txBox="1"/>
          <p:nvPr/>
        </p:nvSpPr>
        <p:spPr>
          <a:xfrm>
            <a:off x="914399" y="1727529"/>
            <a:ext cx="3291840" cy="1200329"/>
          </a:xfrm>
          <a:prstGeom prst="rect">
            <a:avLst/>
          </a:prstGeom>
          <a:noFill/>
        </p:spPr>
        <p:txBody>
          <a:bodyPr wrap="square" rtlCol="0">
            <a:spAutoFit/>
          </a:bodyPr>
          <a:lstStyle/>
          <a:p>
            <a:r>
              <a:rPr lang="en-US" sz="24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Sợi</a:t>
            </a:r>
            <a:r>
              <a:rPr lang="en-US" sz="2400" b="1"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quang</a:t>
            </a:r>
            <a:endParaRPr lang="en-US" sz="2400" b="1"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r>
              <a:rPr lang="en-GB" sz="2400"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 ø</a:t>
            </a:r>
            <a:r>
              <a:rPr lang="en-US" sz="2400" dirty="0">
                <a:solidFill>
                  <a:schemeClr val="accent6"/>
                </a:solidFill>
                <a:latin typeface="Calibri" panose="020F0502020204030204" pitchFamily="34" charset="0"/>
                <a:ea typeface="Calibri" panose="020F0502020204030204" pitchFamily="34" charset="0"/>
                <a:cs typeface="Calibri" panose="020F0502020204030204" pitchFamily="34" charset="0"/>
              </a:rPr>
              <a:t>: 0,75mm</a:t>
            </a:r>
          </a:p>
          <a:p>
            <a:r>
              <a:rPr lang="en-US" sz="2400" dirty="0">
                <a:solidFill>
                  <a:schemeClr val="accent6"/>
                </a:solidFill>
                <a:latin typeface="Calibri" panose="020F0502020204030204" pitchFamily="34" charset="0"/>
                <a:ea typeface="Calibri" panose="020F0502020204030204" pitchFamily="34" charset="0"/>
                <a:cs typeface="Calibri" panose="020F0502020204030204" pitchFamily="34" charset="0"/>
              </a:rPr>
              <a:t>- 1 </a:t>
            </a:r>
            <a:r>
              <a:rPr lang="en-US" sz="2400" dirty="0" err="1">
                <a:solidFill>
                  <a:schemeClr val="accent6"/>
                </a:solidFill>
                <a:latin typeface="Calibri" panose="020F0502020204030204" pitchFamily="34" charset="0"/>
                <a:ea typeface="Calibri" panose="020F0502020204030204" pitchFamily="34" charset="0"/>
                <a:cs typeface="Calibri" panose="020F0502020204030204" pitchFamily="34" charset="0"/>
              </a:rPr>
              <a:t>bó</a:t>
            </a:r>
            <a:r>
              <a:rPr lang="en-US" sz="2400" dirty="0">
                <a:solidFill>
                  <a:schemeClr val="accent6"/>
                </a:solidFill>
                <a:latin typeface="Calibri" panose="020F0502020204030204" pitchFamily="34" charset="0"/>
                <a:ea typeface="Calibri" panose="020F0502020204030204" pitchFamily="34" charset="0"/>
                <a:cs typeface="Calibri" panose="020F0502020204030204" pitchFamily="34" charset="0"/>
              </a:rPr>
              <a:t> : 40 </a:t>
            </a:r>
            <a:r>
              <a:rPr lang="en-US" sz="2400" dirty="0" err="1">
                <a:solidFill>
                  <a:schemeClr val="accent6"/>
                </a:solidFill>
                <a:latin typeface="Calibri" panose="020F0502020204030204" pitchFamily="34" charset="0"/>
                <a:ea typeface="Calibri" panose="020F0502020204030204" pitchFamily="34" charset="0"/>
                <a:cs typeface="Calibri" panose="020F0502020204030204" pitchFamily="34" charset="0"/>
              </a:rPr>
              <a:t>sợi</a:t>
            </a:r>
            <a:endParaRPr lang="en-US" sz="2400"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1829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33A2A-452C-44C0-BCD9-52A68639E1B6}"/>
              </a:ext>
            </a:extLst>
          </p:cNvPr>
          <p:cNvSpPr>
            <a:spLocks noGrp="1"/>
          </p:cNvSpPr>
          <p:nvPr>
            <p:ph type="title"/>
          </p:nvPr>
        </p:nvSpPr>
        <p:spPr>
          <a:xfrm>
            <a:off x="410183" y="457199"/>
            <a:ext cx="9875463" cy="999746"/>
          </a:xfrm>
        </p:spPr>
        <p:txBody>
          <a:bodyPr/>
          <a:lstStyle/>
          <a:p>
            <a:r>
              <a:rPr lang="en-US" dirty="0" err="1">
                <a:latin typeface="+mn-lt"/>
              </a:rPr>
              <a:t>Phân</a:t>
            </a:r>
            <a:r>
              <a:rPr lang="en-US" dirty="0">
                <a:latin typeface="+mn-lt"/>
              </a:rPr>
              <a:t> </a:t>
            </a:r>
            <a:r>
              <a:rPr lang="en-US" dirty="0" err="1">
                <a:latin typeface="+mn-lt"/>
              </a:rPr>
              <a:t>phối</a:t>
            </a:r>
            <a:r>
              <a:rPr lang="en-US" dirty="0">
                <a:latin typeface="+mn-lt"/>
              </a:rPr>
              <a:t> </a:t>
            </a:r>
            <a:r>
              <a:rPr lang="en-US" dirty="0" err="1">
                <a:latin typeface="+mn-lt"/>
              </a:rPr>
              <a:t>ánh</a:t>
            </a:r>
            <a:r>
              <a:rPr lang="en-US" dirty="0">
                <a:latin typeface="+mn-lt"/>
              </a:rPr>
              <a:t> </a:t>
            </a:r>
            <a:r>
              <a:rPr lang="en-US" dirty="0" err="1">
                <a:latin typeface="+mn-lt"/>
              </a:rPr>
              <a:t>sáng</a:t>
            </a:r>
            <a:endParaRPr lang="en-GB" dirty="0">
              <a:latin typeface="+mn-lt"/>
            </a:endParaRPr>
          </a:p>
        </p:txBody>
      </p:sp>
      <p:sp>
        <p:nvSpPr>
          <p:cNvPr id="5" name="Slide Number Placeholder 4">
            <a:extLst>
              <a:ext uri="{FF2B5EF4-FFF2-40B4-BE49-F238E27FC236}">
                <a16:creationId xmlns:a16="http://schemas.microsoft.com/office/drawing/2014/main" id="{45DA732F-458E-44A0-BA87-3846181913EA}"/>
              </a:ext>
            </a:extLst>
          </p:cNvPr>
          <p:cNvSpPr>
            <a:spLocks noGrp="1"/>
          </p:cNvSpPr>
          <p:nvPr>
            <p:ph type="sldNum" sz="quarter" idx="10"/>
          </p:nvPr>
        </p:nvSpPr>
        <p:spPr/>
        <p:txBody>
          <a:bodyPr/>
          <a:lstStyle/>
          <a:p>
            <a:fld id="{48F63A3B-78C7-47BE-AE5E-E10140E04643}" type="slidenum">
              <a:rPr lang="en-US" smtClean="0"/>
              <a:pPr/>
              <a:t>9</a:t>
            </a:fld>
            <a:endParaRPr lang="en-US" dirty="0"/>
          </a:p>
        </p:txBody>
      </p:sp>
      <p:pic>
        <p:nvPicPr>
          <p:cNvPr id="6" name="Picture 2" descr="Đầu khuếch tán ánh sáng">
            <a:extLst>
              <a:ext uri="{FF2B5EF4-FFF2-40B4-BE49-F238E27FC236}">
                <a16:creationId xmlns:a16="http://schemas.microsoft.com/office/drawing/2014/main" id="{475FB171-0616-4FB3-9552-5F0E92BC493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988726" y="2785964"/>
            <a:ext cx="5281082" cy="3960812"/>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BCED11E0-0464-471F-80B6-4F15E1CB8815}"/>
              </a:ext>
            </a:extLst>
          </p:cNvPr>
          <p:cNvPicPr>
            <a:picLocks noGrp="1" noChangeAspect="1"/>
          </p:cNvPicPr>
          <p:nvPr>
            <p:ph sz="half" idx="15"/>
          </p:nvPr>
        </p:nvPicPr>
        <p:blipFill>
          <a:blip r:embed="rId3"/>
          <a:stretch>
            <a:fillRect/>
          </a:stretch>
        </p:blipFill>
        <p:spPr>
          <a:xfrm>
            <a:off x="7761646" y="2785964"/>
            <a:ext cx="3937738" cy="3960812"/>
          </a:xfrm>
          <a:prstGeom prst="rect">
            <a:avLst/>
          </a:prstGeom>
        </p:spPr>
      </p:pic>
      <p:sp>
        <p:nvSpPr>
          <p:cNvPr id="8" name="TextBox 7">
            <a:extLst>
              <a:ext uri="{FF2B5EF4-FFF2-40B4-BE49-F238E27FC236}">
                <a16:creationId xmlns:a16="http://schemas.microsoft.com/office/drawing/2014/main" id="{6F26EAAE-375A-4C36-B0C9-1FE98F8FCAA2}"/>
              </a:ext>
            </a:extLst>
          </p:cNvPr>
          <p:cNvSpPr txBox="1"/>
          <p:nvPr/>
        </p:nvSpPr>
        <p:spPr>
          <a:xfrm>
            <a:off x="1988726" y="1799924"/>
            <a:ext cx="4321744" cy="1200329"/>
          </a:xfrm>
          <a:prstGeom prst="rect">
            <a:avLst/>
          </a:prstGeom>
          <a:noFill/>
        </p:spPr>
        <p:txBody>
          <a:bodyPr wrap="square" rtlCol="0">
            <a:spAutoFit/>
          </a:bodyPr>
          <a:lstStyle/>
          <a:p>
            <a:r>
              <a:rPr lang="en-US" sz="24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Thấu</a:t>
            </a:r>
            <a:r>
              <a:rPr lang="en-US" sz="2400" b="1"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kính</a:t>
            </a:r>
            <a:r>
              <a:rPr lang="en-US" sz="2400" b="1"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phân</a:t>
            </a:r>
            <a:r>
              <a:rPr lang="en-US" sz="2400" b="1"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tán</a:t>
            </a:r>
            <a:r>
              <a:rPr lang="en-US" sz="2400" b="1"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ánh</a:t>
            </a:r>
            <a:r>
              <a:rPr lang="en-US" sz="2400" b="1" dirty="0">
                <a:solidFill>
                  <a:schemeClr val="accent6"/>
                </a:solidFill>
                <a:latin typeface="Calibri" panose="020F0502020204030204" pitchFamily="34" charset="0"/>
                <a:ea typeface="Calibri" panose="020F0502020204030204" pitchFamily="34" charset="0"/>
                <a:cs typeface="Calibri" panose="020F0502020204030204" pitchFamily="34" charset="0"/>
              </a:rPr>
              <a:t> </a:t>
            </a:r>
            <a:r>
              <a:rPr lang="en-US" sz="2400" b="1" dirty="0" err="1">
                <a:solidFill>
                  <a:schemeClr val="accent6"/>
                </a:solidFill>
                <a:latin typeface="Calibri" panose="020F0502020204030204" pitchFamily="34" charset="0"/>
                <a:ea typeface="Calibri" panose="020F0502020204030204" pitchFamily="34" charset="0"/>
                <a:cs typeface="Calibri" panose="020F0502020204030204" pitchFamily="34" charset="0"/>
              </a:rPr>
              <a:t>sáng</a:t>
            </a:r>
            <a:endParaRPr lang="en-US" sz="2400" b="1"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a:p>
            <a:r>
              <a:rPr lang="en-GB" sz="2400" b="1" i="0" dirty="0">
                <a:solidFill>
                  <a:schemeClr val="accent6"/>
                </a:solidFill>
                <a:effectLst/>
                <a:latin typeface="Calibri" panose="020F0502020204030204" pitchFamily="34" charset="0"/>
                <a:ea typeface="Calibri" panose="020F0502020204030204" pitchFamily="34" charset="0"/>
                <a:cs typeface="Calibri" panose="020F0502020204030204" pitchFamily="34" charset="0"/>
              </a:rPr>
              <a:t>ø</a:t>
            </a:r>
            <a:r>
              <a:rPr lang="en-US" sz="2400" b="1" dirty="0">
                <a:solidFill>
                  <a:schemeClr val="accent6"/>
                </a:solidFill>
                <a:latin typeface="Calibri" panose="020F0502020204030204" pitchFamily="34" charset="0"/>
                <a:ea typeface="Calibri" panose="020F0502020204030204" pitchFamily="34" charset="0"/>
                <a:cs typeface="Calibri" panose="020F0502020204030204" pitchFamily="34" charset="0"/>
              </a:rPr>
              <a:t>: 13mm</a:t>
            </a:r>
          </a:p>
          <a:p>
            <a:endParaRPr lang="en-GB" sz="2400" dirty="0">
              <a:solidFill>
                <a:schemeClr val="accent6"/>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4446542"/>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{F42A7810-DDBA-4139-BC60-D6567FDC04F6}tf78438558_win32</Template>
  <TotalTime>205</TotalTime>
  <Words>2253</Words>
  <Application>Microsoft Office PowerPoint</Application>
  <PresentationFormat>Widescreen</PresentationFormat>
  <Paragraphs>132</Paragraphs>
  <Slides>28</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Black</vt:lpstr>
      <vt:lpstr>Calibri</vt:lpstr>
      <vt:lpstr>Courier New</vt:lpstr>
      <vt:lpstr>Sabon Next LT</vt:lpstr>
      <vt:lpstr>ui-sans-serif</vt:lpstr>
      <vt:lpstr>Custom</vt:lpstr>
      <vt:lpstr>Hệ thống chiếu sáng trong nhà sử dụng ánh sáng mặt trời</vt:lpstr>
      <vt:lpstr>Đặt vấn đề</vt:lpstr>
      <vt:lpstr>Lợi ích của chiếu sáng tự nhiên</vt:lpstr>
      <vt:lpstr>Mục tiêu nghiên cứu</vt:lpstr>
      <vt:lpstr>Nghiên cứu liên quan     Gương phản xạ Parabol</vt:lpstr>
      <vt:lpstr>Nghiên cứu liên quan     Light pipe</vt:lpstr>
      <vt:lpstr>Tập trung ánh sáng</vt:lpstr>
      <vt:lpstr>Truyền ánh sáng</vt:lpstr>
      <vt:lpstr>Phân phối ánh sáng</vt:lpstr>
      <vt:lpstr>Mất mát ánh sáng trong sợi quang</vt:lpstr>
      <vt:lpstr>Hệ thống thu ánh sáng một trục</vt:lpstr>
      <vt:lpstr>Theo dõi mặt trời theo thời gian</vt:lpstr>
      <vt:lpstr>Đề xuất hệ thống</vt:lpstr>
      <vt:lpstr>Sơ đồ mạch điện</vt:lpstr>
      <vt:lpstr>Kích thước hệ thống</vt:lpstr>
      <vt:lpstr>Nền tảng IoT</vt:lpstr>
      <vt:lpstr>Lưu đồ thuật toán</vt:lpstr>
      <vt:lpstr>Kiểm tra độ suy hao sợi quang bằng ánh sáng led</vt:lpstr>
      <vt:lpstr>Kiểm tra độ suy hao sợi quang bằng ánh sáng led</vt:lpstr>
      <vt:lpstr>Kiểm tra độ suy hao sợi quang bằng ánh sáng tự nhiên</vt:lpstr>
      <vt:lpstr>Kiểm tra độ suy hao sợi quang bằng ánh sáng tự nhiên</vt:lpstr>
      <vt:lpstr>PowerPoint Presentation</vt:lpstr>
      <vt:lpstr>Kết quả thu được</vt:lpstr>
      <vt:lpstr>KẾT QUẢ THU ĐƯỢC</vt:lpstr>
      <vt:lpstr>So sánh với bóng đèn led</vt:lpstr>
      <vt:lpstr>Kết luận</vt:lpstr>
      <vt:lpstr>Phương hướng phát triển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chiếu sáng trong nhà sử dụng ánh sáng mặt trời</dc:title>
  <dc:subject/>
  <dc:creator>Anh Tuấn Nguyễn</dc:creator>
  <cp:lastModifiedBy>Anh Tuấn Nguyễn</cp:lastModifiedBy>
  <cp:revision>12</cp:revision>
  <dcterms:created xsi:type="dcterms:W3CDTF">2024-05-27T10:48:03Z</dcterms:created>
  <dcterms:modified xsi:type="dcterms:W3CDTF">2024-05-28T03:15:22Z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